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73" r:id="rId4"/>
  </p:sldMasterIdLst>
  <p:notesMasterIdLst>
    <p:notesMasterId r:id="rId22"/>
  </p:notesMasterIdLst>
  <p:sldIdLst>
    <p:sldId id="355" r:id="rId5"/>
    <p:sldId id="474" r:id="rId6"/>
    <p:sldId id="487" r:id="rId7"/>
    <p:sldId id="488" r:id="rId8"/>
    <p:sldId id="500" r:id="rId9"/>
    <p:sldId id="489" r:id="rId10"/>
    <p:sldId id="490" r:id="rId11"/>
    <p:sldId id="491" r:id="rId12"/>
    <p:sldId id="492" r:id="rId13"/>
    <p:sldId id="494" r:id="rId14"/>
    <p:sldId id="495" r:id="rId15"/>
    <p:sldId id="496" r:id="rId16"/>
    <p:sldId id="497" r:id="rId17"/>
    <p:sldId id="498" r:id="rId18"/>
    <p:sldId id="359" r:id="rId19"/>
    <p:sldId id="501" r:id="rId20"/>
    <p:sldId id="502" r:id="rId21"/>
  </p:sldIdLst>
  <p:sldSz cx="12192000" cy="6858000"/>
  <p:notesSz cx="7315200" cy="9601200"/>
  <p:embeddedFontLst>
    <p:embeddedFont>
      <p:font typeface="Calibri" panose="020F0502020204030204" pitchFamily="34" charset="0"/>
      <p:regular r:id="rId23"/>
      <p:bold r:id="rId24"/>
      <p:italic r:id="rId25"/>
      <p:boldItalic r:id="rId26"/>
    </p:embeddedFont>
    <p:embeddedFont>
      <p:font typeface="Cambria Math" panose="02040503050406030204" pitchFamily="18" charset="0"/>
      <p:regular r:id="rId27"/>
    </p:embeddedFont>
    <p:embeddedFont>
      <p:font typeface="Titillium Web" panose="020B0604020202020204" charset="0"/>
      <p:regular r:id="rId28"/>
      <p:bold r:id="rId29"/>
      <p:italic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3" orient="horz" pos="2160">
          <p15:clr>
            <a:srgbClr val="A4A3A4"/>
          </p15:clr>
        </p15:guide>
        <p15:guide id="14"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gga Setiawan" initials="ES" lastIdx="1" clrIdx="0">
    <p:extLst>
      <p:ext uri="{19B8F6BF-5375-455C-9EA6-DF929625EA0E}">
        <p15:presenceInfo xmlns:p15="http://schemas.microsoft.com/office/powerpoint/2012/main" userId="f92edf4ce3baa1e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356EB4"/>
    <a:srgbClr val="217EEB"/>
    <a:srgbClr val="76A9E4"/>
    <a:srgbClr val="FF6565"/>
    <a:srgbClr val="3327F2"/>
    <a:srgbClr val="1C5D37"/>
    <a:srgbClr val="1B5D32"/>
    <a:srgbClr val="A27800"/>
    <a:srgbClr val="D4F3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93569" autoAdjust="0"/>
  </p:normalViewPr>
  <p:slideViewPr>
    <p:cSldViewPr snapToGrid="0" showGuides="1">
      <p:cViewPr varScale="1">
        <p:scale>
          <a:sx n="80" d="100"/>
          <a:sy n="80" d="100"/>
        </p:scale>
        <p:origin x="782" y="53"/>
      </p:cViewPr>
      <p:guideLst>
        <p:guide orient="horz" pos="2160"/>
        <p:guide pos="3840"/>
      </p:guideLst>
    </p:cSldViewPr>
  </p:slideViewPr>
  <p:notesTextViewPr>
    <p:cViewPr>
      <p:scale>
        <a:sx n="1" d="1"/>
        <a:sy n="1" d="1"/>
      </p:scale>
      <p:origin x="0" y="0"/>
    </p:cViewPr>
  </p:notesTextViewPr>
  <p:sorterViewPr>
    <p:cViewPr>
      <p:scale>
        <a:sx n="100" d="100"/>
        <a:sy n="100" d="100"/>
      </p:scale>
      <p:origin x="0" y="-279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commentAuthors" Target="commentAuthors.xml"/><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 " userId="4f896d16-dfef-43ea-81e6-b91ff14e4c27" providerId="ADAL" clId="{EFE03ACB-5B24-4974-8609-3BB5BF1930EB}"/>
  </pc:docChgLst>
  <pc:docChgLst>
    <pc:chgData name=" " userId="4f896d16-dfef-43ea-81e6-b91ff14e4c27" providerId="ADAL" clId="{3168EA79-9916-4C93-B2D5-2B3637DAA233}"/>
    <pc:docChg chg="custSel addSld modSld">
      <pc:chgData name=" " userId="4f896d16-dfef-43ea-81e6-b91ff14e4c27" providerId="ADAL" clId="{3168EA79-9916-4C93-B2D5-2B3637DAA233}" dt="2023-12-14T09:06:00.901" v="5"/>
      <pc:docMkLst>
        <pc:docMk/>
      </pc:docMkLst>
      <pc:sldChg chg="addSp delSp add">
        <pc:chgData name=" " userId="4f896d16-dfef-43ea-81e6-b91ff14e4c27" providerId="ADAL" clId="{3168EA79-9916-4C93-B2D5-2B3637DAA233}" dt="2023-12-14T09:05:43.939" v="2"/>
        <pc:sldMkLst>
          <pc:docMk/>
          <pc:sldMk cId="3387821368" sldId="501"/>
        </pc:sldMkLst>
        <pc:spChg chg="del">
          <ac:chgData name=" " userId="4f896d16-dfef-43ea-81e6-b91ff14e4c27" providerId="ADAL" clId="{3168EA79-9916-4C93-B2D5-2B3637DAA233}" dt="2023-12-14T09:05:43.579" v="1" actId="478"/>
          <ac:spMkLst>
            <pc:docMk/>
            <pc:sldMk cId="3387821368" sldId="501"/>
            <ac:spMk id="2" creationId="{9D5DB284-4206-4BD9-A9C4-C2D243452BF7}"/>
          </ac:spMkLst>
        </pc:spChg>
        <pc:picChg chg="add">
          <ac:chgData name=" " userId="4f896d16-dfef-43ea-81e6-b91ff14e4c27" providerId="ADAL" clId="{3168EA79-9916-4C93-B2D5-2B3637DAA233}" dt="2023-12-14T09:05:43.939" v="2"/>
          <ac:picMkLst>
            <pc:docMk/>
            <pc:sldMk cId="3387821368" sldId="501"/>
            <ac:picMk id="3" creationId="{9CB26529-B456-4E38-BD27-332467DAF0F3}"/>
          </ac:picMkLst>
        </pc:picChg>
      </pc:sldChg>
      <pc:sldChg chg="addSp delSp add">
        <pc:chgData name=" " userId="4f896d16-dfef-43ea-81e6-b91ff14e4c27" providerId="ADAL" clId="{3168EA79-9916-4C93-B2D5-2B3637DAA233}" dt="2023-12-14T09:06:00.901" v="5"/>
        <pc:sldMkLst>
          <pc:docMk/>
          <pc:sldMk cId="881147185" sldId="502"/>
        </pc:sldMkLst>
        <pc:spChg chg="del">
          <ac:chgData name=" " userId="4f896d16-dfef-43ea-81e6-b91ff14e4c27" providerId="ADAL" clId="{3168EA79-9916-4C93-B2D5-2B3637DAA233}" dt="2023-12-14T09:06:00.558" v="4" actId="478"/>
          <ac:spMkLst>
            <pc:docMk/>
            <pc:sldMk cId="881147185" sldId="502"/>
            <ac:spMk id="2" creationId="{71B19914-2B4F-4E58-A14D-7AB6B44757AA}"/>
          </ac:spMkLst>
        </pc:spChg>
        <pc:picChg chg="add">
          <ac:chgData name=" " userId="4f896d16-dfef-43ea-81e6-b91ff14e4c27" providerId="ADAL" clId="{3168EA79-9916-4C93-B2D5-2B3637DAA233}" dt="2023-12-14T09:06:00.901" v="5"/>
          <ac:picMkLst>
            <pc:docMk/>
            <pc:sldMk cId="881147185" sldId="502"/>
            <ac:picMk id="3" creationId="{0F0C28A7-A7BD-4789-8805-EF7277F57920}"/>
          </ac:picMkLst>
        </pc:picChg>
      </pc:sldChg>
    </pc:docChg>
  </pc:docChgLst>
  <pc:docChgLst>
    <pc:chgData name=" " userId="4f896d16-dfef-43ea-81e6-b91ff14e4c27" providerId="ADAL" clId="{99FE7351-3AF3-4E15-9737-B7E9E06B207E}"/>
    <pc:docChg chg="undo redo custSel addSld delSld modSld sldOrd">
      <pc:chgData name=" " userId="4f896d16-dfef-43ea-81e6-b91ff14e4c27" providerId="ADAL" clId="{99FE7351-3AF3-4E15-9737-B7E9E06B207E}" dt="2023-11-06T09:43:26.439" v="10341" actId="20577"/>
      <pc:docMkLst>
        <pc:docMk/>
      </pc:docMkLst>
      <pc:sldChg chg="delSp modSp">
        <pc:chgData name=" " userId="4f896d16-dfef-43ea-81e6-b91ff14e4c27" providerId="ADAL" clId="{99FE7351-3AF3-4E15-9737-B7E9E06B207E}" dt="2023-11-06T08:33:07.362" v="10337" actId="20577"/>
        <pc:sldMkLst>
          <pc:docMk/>
          <pc:sldMk cId="197338351" sldId="355"/>
        </pc:sldMkLst>
        <pc:spChg chg="mod">
          <ac:chgData name=" " userId="4f896d16-dfef-43ea-81e6-b91ff14e4c27" providerId="ADAL" clId="{99FE7351-3AF3-4E15-9737-B7E9E06B207E}" dt="2023-11-06T08:33:07.362" v="10337" actId="20577"/>
          <ac:spMkLst>
            <pc:docMk/>
            <pc:sldMk cId="197338351" sldId="355"/>
            <ac:spMk id="10" creationId="{97107D78-637A-2400-6D95-9B0262ACEBA6}"/>
          </ac:spMkLst>
        </pc:spChg>
        <pc:spChg chg="mod topLvl">
          <ac:chgData name=" " userId="4f896d16-dfef-43ea-81e6-b91ff14e4c27" providerId="ADAL" clId="{99FE7351-3AF3-4E15-9737-B7E9E06B207E}" dt="2023-10-18T06:19:19.078" v="160" actId="20577"/>
          <ac:spMkLst>
            <pc:docMk/>
            <pc:sldMk cId="197338351" sldId="355"/>
            <ac:spMk id="13" creationId="{E1446B03-0C2D-4AA5-97E9-790A3326378D}"/>
          </ac:spMkLst>
        </pc:spChg>
        <pc:spChg chg="del topLvl">
          <ac:chgData name=" " userId="4f896d16-dfef-43ea-81e6-b91ff14e4c27" providerId="ADAL" clId="{99FE7351-3AF3-4E15-9737-B7E9E06B207E}" dt="2023-10-18T06:18:50.588" v="123" actId="478"/>
          <ac:spMkLst>
            <pc:docMk/>
            <pc:sldMk cId="197338351" sldId="355"/>
            <ac:spMk id="14" creationId="{A4C0DFDD-A8E0-4CC2-AAFC-BA4EDD8FBEE7}"/>
          </ac:spMkLst>
        </pc:spChg>
        <pc:grpChg chg="del">
          <ac:chgData name=" " userId="4f896d16-dfef-43ea-81e6-b91ff14e4c27" providerId="ADAL" clId="{99FE7351-3AF3-4E15-9737-B7E9E06B207E}" dt="2023-10-18T06:18:50.588" v="123" actId="478"/>
          <ac:grpSpMkLst>
            <pc:docMk/>
            <pc:sldMk cId="197338351" sldId="355"/>
            <ac:grpSpMk id="12" creationId="{F4116D8D-5006-4DB8-8998-3C1ED59102B1}"/>
          </ac:grpSpMkLst>
        </pc:grpChg>
      </pc:sldChg>
      <pc:sldChg chg="delSp modSp delAnim">
        <pc:chgData name=" " userId="4f896d16-dfef-43ea-81e6-b91ff14e4c27" providerId="ADAL" clId="{99FE7351-3AF3-4E15-9737-B7E9E06B207E}" dt="2023-10-18T07:02:06.236" v="1209" actId="20577"/>
        <pc:sldMkLst>
          <pc:docMk/>
          <pc:sldMk cId="3536972508" sldId="474"/>
        </pc:sldMkLst>
        <pc:spChg chg="del mod">
          <ac:chgData name=" " userId="4f896d16-dfef-43ea-81e6-b91ff14e4c27" providerId="ADAL" clId="{99FE7351-3AF3-4E15-9737-B7E9E06B207E}" dt="2023-10-18T06:20:35.341" v="197" actId="478"/>
          <ac:spMkLst>
            <pc:docMk/>
            <pc:sldMk cId="3536972508" sldId="474"/>
            <ac:spMk id="5" creationId="{D84A1D39-835E-45CF-BA31-A57C7B34DDFD}"/>
          </ac:spMkLst>
        </pc:spChg>
        <pc:spChg chg="del">
          <ac:chgData name=" " userId="4f896d16-dfef-43ea-81e6-b91ff14e4c27" providerId="ADAL" clId="{99FE7351-3AF3-4E15-9737-B7E9E06B207E}" dt="2023-10-18T06:20:30.270" v="195" actId="478"/>
          <ac:spMkLst>
            <pc:docMk/>
            <pc:sldMk cId="3536972508" sldId="474"/>
            <ac:spMk id="6" creationId="{FCEFAAE7-B879-4E25-B53E-A41B590DB1A1}"/>
          </ac:spMkLst>
        </pc:spChg>
        <pc:spChg chg="mod">
          <ac:chgData name=" " userId="4f896d16-dfef-43ea-81e6-b91ff14e4c27" providerId="ADAL" clId="{99FE7351-3AF3-4E15-9737-B7E9E06B207E}" dt="2023-10-18T06:59:31.050" v="1177" actId="1076"/>
          <ac:spMkLst>
            <pc:docMk/>
            <pc:sldMk cId="3536972508" sldId="474"/>
            <ac:spMk id="10" creationId="{C3A068EA-CD4D-41E3-8411-8DA08FED6284}"/>
          </ac:spMkLst>
        </pc:spChg>
        <pc:spChg chg="del mod">
          <ac:chgData name=" " userId="4f896d16-dfef-43ea-81e6-b91ff14e4c27" providerId="ADAL" clId="{99FE7351-3AF3-4E15-9737-B7E9E06B207E}" dt="2023-10-18T06:20:41.889" v="202" actId="478"/>
          <ac:spMkLst>
            <pc:docMk/>
            <pc:sldMk cId="3536972508" sldId="474"/>
            <ac:spMk id="12" creationId="{F623C4E5-E1E1-40D7-A238-49A1AA843173}"/>
          </ac:spMkLst>
        </pc:spChg>
        <pc:spChg chg="del mod">
          <ac:chgData name=" " userId="4f896d16-dfef-43ea-81e6-b91ff14e4c27" providerId="ADAL" clId="{99FE7351-3AF3-4E15-9737-B7E9E06B207E}" dt="2023-10-18T06:20:45.325" v="206" actId="478"/>
          <ac:spMkLst>
            <pc:docMk/>
            <pc:sldMk cId="3536972508" sldId="474"/>
            <ac:spMk id="13" creationId="{22617917-A76E-4233-93BC-77D26642D34A}"/>
          </ac:spMkLst>
        </pc:spChg>
        <pc:spChg chg="mod">
          <ac:chgData name=" " userId="4f896d16-dfef-43ea-81e6-b91ff14e4c27" providerId="ADAL" clId="{99FE7351-3AF3-4E15-9737-B7E9E06B207E}" dt="2023-10-18T07:02:06.236" v="1209" actId="20577"/>
          <ac:spMkLst>
            <pc:docMk/>
            <pc:sldMk cId="3536972508" sldId="474"/>
            <ac:spMk id="14" creationId="{74453C07-F3A9-4ED7-AEB0-09F6097FF87D}"/>
          </ac:spMkLst>
        </pc:spChg>
        <pc:spChg chg="del">
          <ac:chgData name=" " userId="4f896d16-dfef-43ea-81e6-b91ff14e4c27" providerId="ADAL" clId="{99FE7351-3AF3-4E15-9737-B7E9E06B207E}" dt="2023-10-18T06:20:42.390" v="203" actId="478"/>
          <ac:spMkLst>
            <pc:docMk/>
            <pc:sldMk cId="3536972508" sldId="474"/>
            <ac:spMk id="16" creationId="{6709E292-5D9E-4777-8E6A-6366C4EF1415}"/>
          </ac:spMkLst>
        </pc:spChg>
        <pc:spChg chg="del">
          <ac:chgData name=" " userId="4f896d16-dfef-43ea-81e6-b91ff14e4c27" providerId="ADAL" clId="{99FE7351-3AF3-4E15-9737-B7E9E06B207E}" dt="2023-10-18T06:20:43.514" v="204" actId="478"/>
          <ac:spMkLst>
            <pc:docMk/>
            <pc:sldMk cId="3536972508" sldId="474"/>
            <ac:spMk id="17" creationId="{7D0C0AB0-CBC8-44B5-82D4-2FA5CCEDFB1A}"/>
          </ac:spMkLst>
        </pc:spChg>
        <pc:picChg chg="del">
          <ac:chgData name=" " userId="4f896d16-dfef-43ea-81e6-b91ff14e4c27" providerId="ADAL" clId="{99FE7351-3AF3-4E15-9737-B7E9E06B207E}" dt="2023-10-18T06:20:36.095" v="198" actId="478"/>
          <ac:picMkLst>
            <pc:docMk/>
            <pc:sldMk cId="3536972508" sldId="474"/>
            <ac:picMk id="3" creationId="{1EC56C85-B1E8-11BF-6D57-FC4432A189C7}"/>
          </ac:picMkLst>
        </pc:picChg>
        <pc:picChg chg="del">
          <ac:chgData name=" " userId="4f896d16-dfef-43ea-81e6-b91ff14e4c27" providerId="ADAL" clId="{99FE7351-3AF3-4E15-9737-B7E9E06B207E}" dt="2023-10-18T06:20:36.594" v="199" actId="478"/>
          <ac:picMkLst>
            <pc:docMk/>
            <pc:sldMk cId="3536972508" sldId="474"/>
            <ac:picMk id="4" creationId="{E49795E8-CEC2-D143-2C60-5D24846E932E}"/>
          </ac:picMkLst>
        </pc:picChg>
      </pc:sldChg>
      <pc:sldChg chg="addSp delSp modSp add addAnim delAnim modAnim">
        <pc:chgData name=" " userId="4f896d16-dfef-43ea-81e6-b91ff14e4c27" providerId="ADAL" clId="{99FE7351-3AF3-4E15-9737-B7E9E06B207E}" dt="2023-11-06T05:27:51.196" v="10283" actId="1076"/>
        <pc:sldMkLst>
          <pc:docMk/>
          <pc:sldMk cId="343540877" sldId="487"/>
        </pc:sldMkLst>
        <pc:spChg chg="add mod">
          <ac:chgData name=" " userId="4f896d16-dfef-43ea-81e6-b91ff14e4c27" providerId="ADAL" clId="{99FE7351-3AF3-4E15-9737-B7E9E06B207E}" dt="2023-11-06T05:26:37.999" v="10206" actId="1076"/>
          <ac:spMkLst>
            <pc:docMk/>
            <pc:sldMk cId="343540877" sldId="487"/>
            <ac:spMk id="2" creationId="{14682171-9625-40AE-A5DB-09E3A6EFA2A3}"/>
          </ac:spMkLst>
        </pc:spChg>
        <pc:spChg chg="mod">
          <ac:chgData name=" " userId="4f896d16-dfef-43ea-81e6-b91ff14e4c27" providerId="ADAL" clId="{99FE7351-3AF3-4E15-9737-B7E9E06B207E}" dt="2023-11-06T05:25:17.044" v="10070" actId="693"/>
          <ac:spMkLst>
            <pc:docMk/>
            <pc:sldMk cId="343540877" sldId="487"/>
            <ac:spMk id="6" creationId="{927492ED-E11D-4C88-99B1-BC05DB508A23}"/>
          </ac:spMkLst>
        </pc:spChg>
        <pc:spChg chg="mod">
          <ac:chgData name=" " userId="4f896d16-dfef-43ea-81e6-b91ff14e4c27" providerId="ADAL" clId="{99FE7351-3AF3-4E15-9737-B7E9E06B207E}" dt="2023-11-06T05:25:17.044" v="10070" actId="693"/>
          <ac:spMkLst>
            <pc:docMk/>
            <pc:sldMk cId="343540877" sldId="487"/>
            <ac:spMk id="7" creationId="{25734573-71AF-402A-963F-EC6EF3FAA964}"/>
          </ac:spMkLst>
        </pc:spChg>
        <pc:spChg chg="mod">
          <ac:chgData name=" " userId="4f896d16-dfef-43ea-81e6-b91ff14e4c27" providerId="ADAL" clId="{99FE7351-3AF3-4E15-9737-B7E9E06B207E}" dt="2023-11-06T05:25:17.044" v="10070" actId="693"/>
          <ac:spMkLst>
            <pc:docMk/>
            <pc:sldMk cId="343540877" sldId="487"/>
            <ac:spMk id="9" creationId="{5BA7AF64-927F-4088-826F-4C08AAAD81AE}"/>
          </ac:spMkLst>
        </pc:spChg>
        <pc:spChg chg="add del mod">
          <ac:chgData name=" " userId="4f896d16-dfef-43ea-81e6-b91ff14e4c27" providerId="ADAL" clId="{99FE7351-3AF3-4E15-9737-B7E9E06B207E}" dt="2023-11-06T05:27:27.691" v="10278" actId="20577"/>
          <ac:spMkLst>
            <pc:docMk/>
            <pc:sldMk cId="343540877" sldId="487"/>
            <ac:spMk id="10" creationId="{C3A068EA-CD4D-41E3-8411-8DA08FED6284}"/>
          </ac:spMkLst>
        </pc:spChg>
        <pc:spChg chg="add mod">
          <ac:chgData name=" " userId="4f896d16-dfef-43ea-81e6-b91ff14e4c27" providerId="ADAL" clId="{99FE7351-3AF3-4E15-9737-B7E9E06B207E}" dt="2023-11-06T05:27:32.245" v="10279" actId="1076"/>
          <ac:spMkLst>
            <pc:docMk/>
            <pc:sldMk cId="343540877" sldId="487"/>
            <ac:spMk id="11" creationId="{9E65B9CA-7A14-4B56-A046-84E630BE30A9}"/>
          </ac:spMkLst>
        </pc:spChg>
        <pc:spChg chg="add mod">
          <ac:chgData name=" " userId="4f896d16-dfef-43ea-81e6-b91ff14e4c27" providerId="ADAL" clId="{99FE7351-3AF3-4E15-9737-B7E9E06B207E}" dt="2023-11-06T05:27:37.912" v="10281" actId="1076"/>
          <ac:spMkLst>
            <pc:docMk/>
            <pc:sldMk cId="343540877" sldId="487"/>
            <ac:spMk id="12" creationId="{84510572-9F4C-4C6D-AA4A-F55FDB4CB5A5}"/>
          </ac:spMkLst>
        </pc:spChg>
        <pc:spChg chg="add mod">
          <ac:chgData name=" " userId="4f896d16-dfef-43ea-81e6-b91ff14e4c27" providerId="ADAL" clId="{99FE7351-3AF3-4E15-9737-B7E9E06B207E}" dt="2023-11-06T05:27:51.196" v="10283" actId="1076"/>
          <ac:spMkLst>
            <pc:docMk/>
            <pc:sldMk cId="343540877" sldId="487"/>
            <ac:spMk id="13" creationId="{6F533320-9478-4CAB-8D88-23AE3204FB94}"/>
          </ac:spMkLst>
        </pc:spChg>
        <pc:spChg chg="mod">
          <ac:chgData name=" " userId="4f896d16-dfef-43ea-81e6-b91ff14e4c27" providerId="ADAL" clId="{99FE7351-3AF3-4E15-9737-B7E9E06B207E}" dt="2023-10-18T07:02:15.608" v="1231" actId="20577"/>
          <ac:spMkLst>
            <pc:docMk/>
            <pc:sldMk cId="343540877" sldId="487"/>
            <ac:spMk id="14" creationId="{74453C07-F3A9-4ED7-AEB0-09F6097FF87D}"/>
          </ac:spMkLst>
        </pc:spChg>
        <pc:grpChg chg="add mod">
          <ac:chgData name=" " userId="4f896d16-dfef-43ea-81e6-b91ff14e4c27" providerId="ADAL" clId="{99FE7351-3AF3-4E15-9737-B7E9E06B207E}" dt="2023-11-06T05:26:17.030" v="10175" actId="1076"/>
          <ac:grpSpMkLst>
            <pc:docMk/>
            <pc:sldMk cId="343540877" sldId="487"/>
            <ac:grpSpMk id="5" creationId="{0B318CA7-4000-4B58-91D2-E7494D1190DD}"/>
          </ac:grpSpMkLst>
        </pc:grpChg>
        <pc:cxnChg chg="mod">
          <ac:chgData name=" " userId="4f896d16-dfef-43ea-81e6-b91ff14e4c27" providerId="ADAL" clId="{99FE7351-3AF3-4E15-9737-B7E9E06B207E}" dt="2023-11-06T05:25:17.044" v="10070" actId="693"/>
          <ac:cxnSpMkLst>
            <pc:docMk/>
            <pc:sldMk cId="343540877" sldId="487"/>
            <ac:cxnSpMk id="8" creationId="{96A2FCF5-5A29-4FE7-9577-CC4C5620000A}"/>
          </ac:cxnSpMkLst>
        </pc:cxnChg>
      </pc:sldChg>
      <pc:sldChg chg="addSp modSp add">
        <pc:chgData name=" " userId="4f896d16-dfef-43ea-81e6-b91ff14e4c27" providerId="ADAL" clId="{99FE7351-3AF3-4E15-9737-B7E9E06B207E}" dt="2023-11-06T05:29:37.824" v="10297" actId="1076"/>
        <pc:sldMkLst>
          <pc:docMk/>
          <pc:sldMk cId="2626294785" sldId="488"/>
        </pc:sldMkLst>
        <pc:spChg chg="mod">
          <ac:chgData name=" " userId="4f896d16-dfef-43ea-81e6-b91ff14e4c27" providerId="ADAL" clId="{99FE7351-3AF3-4E15-9737-B7E9E06B207E}" dt="2023-11-06T05:29:35.340" v="10296" actId="5793"/>
          <ac:spMkLst>
            <pc:docMk/>
            <pc:sldMk cId="2626294785" sldId="488"/>
            <ac:spMk id="10" creationId="{C3A068EA-CD4D-41E3-8411-8DA08FED6284}"/>
          </ac:spMkLst>
        </pc:spChg>
        <pc:picChg chg="add mod">
          <ac:chgData name=" " userId="4f896d16-dfef-43ea-81e6-b91ff14e4c27" providerId="ADAL" clId="{99FE7351-3AF3-4E15-9737-B7E9E06B207E}" dt="2023-11-06T05:29:37.824" v="10297" actId="1076"/>
          <ac:picMkLst>
            <pc:docMk/>
            <pc:sldMk cId="2626294785" sldId="488"/>
            <ac:picMk id="3" creationId="{42A26FCF-BF14-4603-A544-EAB8A04717DE}"/>
          </ac:picMkLst>
        </pc:picChg>
      </pc:sldChg>
      <pc:sldChg chg="modSp add">
        <pc:chgData name=" " userId="4f896d16-dfef-43ea-81e6-b91ff14e4c27" providerId="ADAL" clId="{99FE7351-3AF3-4E15-9737-B7E9E06B207E}" dt="2023-10-18T14:26:34.663" v="2535" actId="20577"/>
        <pc:sldMkLst>
          <pc:docMk/>
          <pc:sldMk cId="4022179499" sldId="489"/>
        </pc:sldMkLst>
        <pc:spChg chg="mod">
          <ac:chgData name=" " userId="4f896d16-dfef-43ea-81e6-b91ff14e4c27" providerId="ADAL" clId="{99FE7351-3AF3-4E15-9737-B7E9E06B207E}" dt="2023-10-18T14:26:34.663" v="2535" actId="20577"/>
          <ac:spMkLst>
            <pc:docMk/>
            <pc:sldMk cId="4022179499" sldId="489"/>
            <ac:spMk id="10" creationId="{C3A068EA-CD4D-41E3-8411-8DA08FED6284}"/>
          </ac:spMkLst>
        </pc:spChg>
        <pc:spChg chg="mod">
          <ac:chgData name=" " userId="4f896d16-dfef-43ea-81e6-b91ff14e4c27" providerId="ADAL" clId="{99FE7351-3AF3-4E15-9737-B7E9E06B207E}" dt="2023-10-18T07:21:12.859" v="1956" actId="20577"/>
          <ac:spMkLst>
            <pc:docMk/>
            <pc:sldMk cId="4022179499" sldId="489"/>
            <ac:spMk id="14" creationId="{74453C07-F3A9-4ED7-AEB0-09F6097FF87D}"/>
          </ac:spMkLst>
        </pc:spChg>
      </pc:sldChg>
      <pc:sldChg chg="addSp delSp modSp add delAnim">
        <pc:chgData name=" " userId="4f896d16-dfef-43ea-81e6-b91ff14e4c27" providerId="ADAL" clId="{99FE7351-3AF3-4E15-9737-B7E9E06B207E}" dt="2023-11-06T05:48:05.842" v="10324"/>
        <pc:sldMkLst>
          <pc:docMk/>
          <pc:sldMk cId="3065764376" sldId="490"/>
        </pc:sldMkLst>
        <pc:spChg chg="add mod">
          <ac:chgData name=" " userId="4f896d16-dfef-43ea-81e6-b91ff14e4c27" providerId="ADAL" clId="{99FE7351-3AF3-4E15-9737-B7E9E06B207E}" dt="2023-11-06T05:48:05.842" v="10324"/>
          <ac:spMkLst>
            <pc:docMk/>
            <pc:sldMk cId="3065764376" sldId="490"/>
            <ac:spMk id="3" creationId="{6296E8F2-7509-4FF5-9CE8-483CF5F56FA2}"/>
          </ac:spMkLst>
        </pc:spChg>
        <pc:spChg chg="del">
          <ac:chgData name=" " userId="4f896d16-dfef-43ea-81e6-b91ff14e4c27" providerId="ADAL" clId="{99FE7351-3AF3-4E15-9737-B7E9E06B207E}" dt="2023-10-18T14:27:19.914" v="2599" actId="478"/>
          <ac:spMkLst>
            <pc:docMk/>
            <pc:sldMk cId="3065764376" sldId="490"/>
            <ac:spMk id="10" creationId="{C3A068EA-CD4D-41E3-8411-8DA08FED6284}"/>
          </ac:spMkLst>
        </pc:spChg>
        <pc:spChg chg="mod">
          <ac:chgData name=" " userId="4f896d16-dfef-43ea-81e6-b91ff14e4c27" providerId="ADAL" clId="{99FE7351-3AF3-4E15-9737-B7E9E06B207E}" dt="2023-10-18T14:27:07.599" v="2598" actId="20577"/>
          <ac:spMkLst>
            <pc:docMk/>
            <pc:sldMk cId="3065764376" sldId="490"/>
            <ac:spMk id="14" creationId="{74453C07-F3A9-4ED7-AEB0-09F6097FF87D}"/>
          </ac:spMkLst>
        </pc:spChg>
        <pc:picChg chg="add mod">
          <ac:chgData name=" " userId="4f896d16-dfef-43ea-81e6-b91ff14e4c27" providerId="ADAL" clId="{99FE7351-3AF3-4E15-9737-B7E9E06B207E}" dt="2023-10-18T14:27:37.852" v="2602" actId="1076"/>
          <ac:picMkLst>
            <pc:docMk/>
            <pc:sldMk cId="3065764376" sldId="490"/>
            <ac:picMk id="2" creationId="{92F8DB0A-9608-4001-8827-285B683D05D0}"/>
          </ac:picMkLst>
        </pc:picChg>
      </pc:sldChg>
      <pc:sldChg chg="addSp delSp modSp add">
        <pc:chgData name=" " userId="4f896d16-dfef-43ea-81e6-b91ff14e4c27" providerId="ADAL" clId="{99FE7351-3AF3-4E15-9737-B7E9E06B207E}" dt="2023-11-06T05:45:39.440" v="10300" actId="14100"/>
        <pc:sldMkLst>
          <pc:docMk/>
          <pc:sldMk cId="1823472913" sldId="491"/>
        </pc:sldMkLst>
        <pc:spChg chg="mod">
          <ac:chgData name=" " userId="4f896d16-dfef-43ea-81e6-b91ff14e4c27" providerId="ADAL" clId="{99FE7351-3AF3-4E15-9737-B7E9E06B207E}" dt="2023-10-18T14:42:14.227" v="4270" actId="14100"/>
          <ac:spMkLst>
            <pc:docMk/>
            <pc:sldMk cId="1823472913" sldId="491"/>
            <ac:spMk id="3" creationId="{6296E8F2-7509-4FF5-9CE8-483CF5F56FA2}"/>
          </ac:spMkLst>
        </pc:spChg>
        <pc:spChg chg="mod">
          <ac:chgData name=" " userId="4f896d16-dfef-43ea-81e6-b91ff14e4c27" providerId="ADAL" clId="{99FE7351-3AF3-4E15-9737-B7E9E06B207E}" dt="2023-10-18T14:36:38.665" v="3553" actId="20577"/>
          <ac:spMkLst>
            <pc:docMk/>
            <pc:sldMk cId="1823472913" sldId="491"/>
            <ac:spMk id="14" creationId="{74453C07-F3A9-4ED7-AEB0-09F6097FF87D}"/>
          </ac:spMkLst>
        </pc:spChg>
        <pc:picChg chg="del">
          <ac:chgData name=" " userId="4f896d16-dfef-43ea-81e6-b91ff14e4c27" providerId="ADAL" clId="{99FE7351-3AF3-4E15-9737-B7E9E06B207E}" dt="2023-10-18T14:37:03.459" v="3554" actId="478"/>
          <ac:picMkLst>
            <pc:docMk/>
            <pc:sldMk cId="1823472913" sldId="491"/>
            <ac:picMk id="2" creationId="{92F8DB0A-9608-4001-8827-285B683D05D0}"/>
          </ac:picMkLst>
        </pc:picChg>
        <pc:picChg chg="add mod">
          <ac:chgData name=" " userId="4f896d16-dfef-43ea-81e6-b91ff14e4c27" providerId="ADAL" clId="{99FE7351-3AF3-4E15-9737-B7E9E06B207E}" dt="2023-11-06T05:45:39.440" v="10300" actId="14100"/>
          <ac:picMkLst>
            <pc:docMk/>
            <pc:sldMk cId="1823472913" sldId="491"/>
            <ac:picMk id="4" creationId="{887BF513-199F-4E34-95BE-54E50EC11BCF}"/>
          </ac:picMkLst>
        </pc:picChg>
      </pc:sldChg>
      <pc:sldChg chg="delSp modSp add">
        <pc:chgData name=" " userId="4f896d16-dfef-43ea-81e6-b91ff14e4c27" providerId="ADAL" clId="{99FE7351-3AF3-4E15-9737-B7E9E06B207E}" dt="2023-11-06T05:48:17.564" v="10325" actId="20577"/>
        <pc:sldMkLst>
          <pc:docMk/>
          <pc:sldMk cId="1199871205" sldId="492"/>
        </pc:sldMkLst>
        <pc:spChg chg="mod">
          <ac:chgData name=" " userId="4f896d16-dfef-43ea-81e6-b91ff14e4c27" providerId="ADAL" clId="{99FE7351-3AF3-4E15-9737-B7E9E06B207E}" dt="2023-11-06T05:48:17.564" v="10325" actId="20577"/>
          <ac:spMkLst>
            <pc:docMk/>
            <pc:sldMk cId="1199871205" sldId="492"/>
            <ac:spMk id="3" creationId="{6296E8F2-7509-4FF5-9CE8-483CF5F56FA2}"/>
          </ac:spMkLst>
        </pc:spChg>
        <pc:spChg chg="mod">
          <ac:chgData name=" " userId="4f896d16-dfef-43ea-81e6-b91ff14e4c27" providerId="ADAL" clId="{99FE7351-3AF3-4E15-9737-B7E9E06B207E}" dt="2023-10-18T14:42:31.981" v="4285" actId="20577"/>
          <ac:spMkLst>
            <pc:docMk/>
            <pc:sldMk cId="1199871205" sldId="492"/>
            <ac:spMk id="14" creationId="{74453C07-F3A9-4ED7-AEB0-09F6097FF87D}"/>
          </ac:spMkLst>
        </pc:spChg>
        <pc:picChg chg="del">
          <ac:chgData name=" " userId="4f896d16-dfef-43ea-81e6-b91ff14e4c27" providerId="ADAL" clId="{99FE7351-3AF3-4E15-9737-B7E9E06B207E}" dt="2023-10-18T14:42:34.809" v="4286" actId="478"/>
          <ac:picMkLst>
            <pc:docMk/>
            <pc:sldMk cId="1199871205" sldId="492"/>
            <ac:picMk id="4" creationId="{887BF513-199F-4E34-95BE-54E50EC11BCF}"/>
          </ac:picMkLst>
        </pc:picChg>
      </pc:sldChg>
      <pc:sldChg chg="modSp add">
        <pc:chgData name=" " userId="4f896d16-dfef-43ea-81e6-b91ff14e4c27" providerId="ADAL" clId="{99FE7351-3AF3-4E15-9737-B7E9E06B207E}" dt="2023-11-06T05:48:57.451" v="10327"/>
        <pc:sldMkLst>
          <pc:docMk/>
          <pc:sldMk cId="4143399765" sldId="494"/>
        </pc:sldMkLst>
        <pc:spChg chg="mod">
          <ac:chgData name=" " userId="4f896d16-dfef-43ea-81e6-b91ff14e4c27" providerId="ADAL" clId="{99FE7351-3AF3-4E15-9737-B7E9E06B207E}" dt="2023-11-06T05:48:57.451" v="10327"/>
          <ac:spMkLst>
            <pc:docMk/>
            <pc:sldMk cId="4143399765" sldId="494"/>
            <ac:spMk id="3" creationId="{6296E8F2-7509-4FF5-9CE8-483CF5F56FA2}"/>
          </ac:spMkLst>
        </pc:spChg>
        <pc:spChg chg="mod">
          <ac:chgData name=" " userId="4f896d16-dfef-43ea-81e6-b91ff14e4c27" providerId="ADAL" clId="{99FE7351-3AF3-4E15-9737-B7E9E06B207E}" dt="2023-10-18T14:49:03.525" v="5088" actId="20577"/>
          <ac:spMkLst>
            <pc:docMk/>
            <pc:sldMk cId="4143399765" sldId="494"/>
            <ac:spMk id="14" creationId="{74453C07-F3A9-4ED7-AEB0-09F6097FF87D}"/>
          </ac:spMkLst>
        </pc:spChg>
      </pc:sldChg>
      <pc:sldChg chg="addSp delSp modSp add">
        <pc:chgData name=" " userId="4f896d16-dfef-43ea-81e6-b91ff14e4c27" providerId="ADAL" clId="{99FE7351-3AF3-4E15-9737-B7E9E06B207E}" dt="2023-11-06T09:41:34.812" v="10339"/>
        <pc:sldMkLst>
          <pc:docMk/>
          <pc:sldMk cId="1451974315" sldId="495"/>
        </pc:sldMkLst>
        <pc:spChg chg="mod">
          <ac:chgData name=" " userId="4f896d16-dfef-43ea-81e6-b91ff14e4c27" providerId="ADAL" clId="{99FE7351-3AF3-4E15-9737-B7E9E06B207E}" dt="2023-11-06T05:49:35.438" v="10333"/>
          <ac:spMkLst>
            <pc:docMk/>
            <pc:sldMk cId="1451974315" sldId="495"/>
            <ac:spMk id="3" creationId="{6296E8F2-7509-4FF5-9CE8-483CF5F56FA2}"/>
          </ac:spMkLst>
        </pc:spChg>
        <pc:spChg chg="add del">
          <ac:chgData name=" " userId="4f896d16-dfef-43ea-81e6-b91ff14e4c27" providerId="ADAL" clId="{99FE7351-3AF3-4E15-9737-B7E9E06B207E}" dt="2023-11-06T09:41:34.812" v="10339"/>
          <ac:spMkLst>
            <pc:docMk/>
            <pc:sldMk cId="1451974315" sldId="495"/>
            <ac:spMk id="5" creationId="{23D49626-C87E-47D0-8FBD-F737CDC10FCA}"/>
          </ac:spMkLst>
        </pc:spChg>
        <pc:spChg chg="mod">
          <ac:chgData name=" " userId="4f896d16-dfef-43ea-81e6-b91ff14e4c27" providerId="ADAL" clId="{99FE7351-3AF3-4E15-9737-B7E9E06B207E}" dt="2023-10-18T15:07:40.632" v="6232" actId="20577"/>
          <ac:spMkLst>
            <pc:docMk/>
            <pc:sldMk cId="1451974315" sldId="495"/>
            <ac:spMk id="14" creationId="{74453C07-F3A9-4ED7-AEB0-09F6097FF87D}"/>
          </ac:spMkLst>
        </pc:spChg>
        <pc:picChg chg="add mod">
          <ac:chgData name=" " userId="4f896d16-dfef-43ea-81e6-b91ff14e4c27" providerId="ADAL" clId="{99FE7351-3AF3-4E15-9737-B7E9E06B207E}" dt="2023-11-02T08:37:32.644" v="6888" actId="1076"/>
          <ac:picMkLst>
            <pc:docMk/>
            <pc:sldMk cId="1451974315" sldId="495"/>
            <ac:picMk id="2" creationId="{A69A7FD4-7A4B-41FC-976A-1A29772F8D3A}"/>
          </ac:picMkLst>
        </pc:picChg>
        <pc:picChg chg="add mod modCrop">
          <ac:chgData name=" " userId="4f896d16-dfef-43ea-81e6-b91ff14e4c27" providerId="ADAL" clId="{99FE7351-3AF3-4E15-9737-B7E9E06B207E}" dt="2023-11-02T08:37:49.667" v="6895" actId="1076"/>
          <ac:picMkLst>
            <pc:docMk/>
            <pc:sldMk cId="1451974315" sldId="495"/>
            <ac:picMk id="4" creationId="{0A769685-BAB9-4F2A-A68A-5B7BED9CCCA8}"/>
          </ac:picMkLst>
        </pc:picChg>
      </pc:sldChg>
      <pc:sldChg chg="modSp add">
        <pc:chgData name=" " userId="4f896d16-dfef-43ea-81e6-b91ff14e4c27" providerId="ADAL" clId="{99FE7351-3AF3-4E15-9737-B7E9E06B207E}" dt="2023-11-06T09:43:26.439" v="10341" actId="20577"/>
        <pc:sldMkLst>
          <pc:docMk/>
          <pc:sldMk cId="3304973436" sldId="496"/>
        </pc:sldMkLst>
        <pc:spChg chg="mod">
          <ac:chgData name=" " userId="4f896d16-dfef-43ea-81e6-b91ff14e4c27" providerId="ADAL" clId="{99FE7351-3AF3-4E15-9737-B7E9E06B207E}" dt="2023-11-06T09:43:26.439" v="10341" actId="20577"/>
          <ac:spMkLst>
            <pc:docMk/>
            <pc:sldMk cId="3304973436" sldId="496"/>
            <ac:spMk id="3" creationId="{6296E8F2-7509-4FF5-9CE8-483CF5F56FA2}"/>
          </ac:spMkLst>
        </pc:spChg>
        <pc:spChg chg="mod">
          <ac:chgData name=" " userId="4f896d16-dfef-43ea-81e6-b91ff14e4c27" providerId="ADAL" clId="{99FE7351-3AF3-4E15-9737-B7E9E06B207E}" dt="2023-11-02T09:03:05.668" v="6956" actId="20577"/>
          <ac:spMkLst>
            <pc:docMk/>
            <pc:sldMk cId="3304973436" sldId="496"/>
            <ac:spMk id="14" creationId="{74453C07-F3A9-4ED7-AEB0-09F6097FF87D}"/>
          </ac:spMkLst>
        </pc:spChg>
        <pc:picChg chg="mod modCrop">
          <ac:chgData name=" " userId="4f896d16-dfef-43ea-81e6-b91ff14e4c27" providerId="ADAL" clId="{99FE7351-3AF3-4E15-9737-B7E9E06B207E}" dt="2023-11-02T09:03:47.975" v="6962" actId="1076"/>
          <ac:picMkLst>
            <pc:docMk/>
            <pc:sldMk cId="3304973436" sldId="496"/>
            <ac:picMk id="2" creationId="{A69A7FD4-7A4B-41FC-976A-1A29772F8D3A}"/>
          </ac:picMkLst>
        </pc:picChg>
        <pc:picChg chg="mod modCrop">
          <ac:chgData name=" " userId="4f896d16-dfef-43ea-81e6-b91ff14e4c27" providerId="ADAL" clId="{99FE7351-3AF3-4E15-9737-B7E9E06B207E}" dt="2023-11-02T09:03:49.072" v="6963" actId="1076"/>
          <ac:picMkLst>
            <pc:docMk/>
            <pc:sldMk cId="3304973436" sldId="496"/>
            <ac:picMk id="4" creationId="{0A769685-BAB9-4F2A-A68A-5B7BED9CCCA8}"/>
          </ac:picMkLst>
        </pc:picChg>
      </pc:sldChg>
      <pc:sldChg chg="addSp delSp modSp add">
        <pc:chgData name=" " userId="4f896d16-dfef-43ea-81e6-b91ff14e4c27" providerId="ADAL" clId="{99FE7351-3AF3-4E15-9737-B7E9E06B207E}" dt="2023-11-02T10:57:03.313" v="8777"/>
        <pc:sldMkLst>
          <pc:docMk/>
          <pc:sldMk cId="3823428566" sldId="497"/>
        </pc:sldMkLst>
        <pc:spChg chg="mod">
          <ac:chgData name=" " userId="4f896d16-dfef-43ea-81e6-b91ff14e4c27" providerId="ADAL" clId="{99FE7351-3AF3-4E15-9737-B7E9E06B207E}" dt="2023-11-02T10:56:02.424" v="8775" actId="20577"/>
          <ac:spMkLst>
            <pc:docMk/>
            <pc:sldMk cId="3823428566" sldId="497"/>
            <ac:spMk id="3" creationId="{6296E8F2-7509-4FF5-9CE8-483CF5F56FA2}"/>
          </ac:spMkLst>
        </pc:spChg>
        <pc:spChg chg="mod">
          <ac:chgData name=" " userId="4f896d16-dfef-43ea-81e6-b91ff14e4c27" providerId="ADAL" clId="{99FE7351-3AF3-4E15-9737-B7E9E06B207E}" dt="2023-11-02T10:47:10.337" v="7851" actId="20577"/>
          <ac:spMkLst>
            <pc:docMk/>
            <pc:sldMk cId="3823428566" sldId="497"/>
            <ac:spMk id="14" creationId="{74453C07-F3A9-4ED7-AEB0-09F6097FF87D}"/>
          </ac:spMkLst>
        </pc:spChg>
        <pc:picChg chg="del">
          <ac:chgData name=" " userId="4f896d16-dfef-43ea-81e6-b91ff14e4c27" providerId="ADAL" clId="{99FE7351-3AF3-4E15-9737-B7E9E06B207E}" dt="2023-11-02T10:47:17.740" v="7852" actId="478"/>
          <ac:picMkLst>
            <pc:docMk/>
            <pc:sldMk cId="3823428566" sldId="497"/>
            <ac:picMk id="2" creationId="{A69A7FD4-7A4B-41FC-976A-1A29772F8D3A}"/>
          </ac:picMkLst>
        </pc:picChg>
        <pc:picChg chg="del">
          <ac:chgData name=" " userId="4f896d16-dfef-43ea-81e6-b91ff14e4c27" providerId="ADAL" clId="{99FE7351-3AF3-4E15-9737-B7E9E06B207E}" dt="2023-11-02T10:47:17.740" v="7852" actId="478"/>
          <ac:picMkLst>
            <pc:docMk/>
            <pc:sldMk cId="3823428566" sldId="497"/>
            <ac:picMk id="4" creationId="{0A769685-BAB9-4F2A-A68A-5B7BED9CCCA8}"/>
          </ac:picMkLst>
        </pc:picChg>
        <pc:picChg chg="add mod modCrop">
          <ac:chgData name=" " userId="4f896d16-dfef-43ea-81e6-b91ff14e4c27" providerId="ADAL" clId="{99FE7351-3AF3-4E15-9737-B7E9E06B207E}" dt="2023-11-02T10:48:00.507" v="7860" actId="1076"/>
          <ac:picMkLst>
            <pc:docMk/>
            <pc:sldMk cId="3823428566" sldId="497"/>
            <ac:picMk id="7" creationId="{80ED4D51-60B7-4EFA-B421-D9603E2292C0}"/>
          </ac:picMkLst>
        </pc:picChg>
        <pc:picChg chg="add mod modCrop">
          <ac:chgData name=" " userId="4f896d16-dfef-43ea-81e6-b91ff14e4c27" providerId="ADAL" clId="{99FE7351-3AF3-4E15-9737-B7E9E06B207E}" dt="2023-11-02T10:48:08.088" v="7861" actId="732"/>
          <ac:picMkLst>
            <pc:docMk/>
            <pc:sldMk cId="3823428566" sldId="497"/>
            <ac:picMk id="8" creationId="{38F192C9-7A37-44EF-9863-A89818F048B8}"/>
          </ac:picMkLst>
        </pc:picChg>
        <pc:picChg chg="add del">
          <ac:chgData name=" " userId="4f896d16-dfef-43ea-81e6-b91ff14e4c27" providerId="ADAL" clId="{99FE7351-3AF3-4E15-9737-B7E9E06B207E}" dt="2023-11-02T10:57:03.313" v="8777"/>
          <ac:picMkLst>
            <pc:docMk/>
            <pc:sldMk cId="3823428566" sldId="497"/>
            <ac:picMk id="9" creationId="{996FDCFB-74B2-4CE2-A947-E8EF5D387746}"/>
          </ac:picMkLst>
        </pc:picChg>
        <pc:picChg chg="add del">
          <ac:chgData name=" " userId="4f896d16-dfef-43ea-81e6-b91ff14e4c27" providerId="ADAL" clId="{99FE7351-3AF3-4E15-9737-B7E9E06B207E}" dt="2023-11-02T10:57:03.313" v="8777"/>
          <ac:picMkLst>
            <pc:docMk/>
            <pc:sldMk cId="3823428566" sldId="497"/>
            <ac:picMk id="10" creationId="{C0FACE92-1D0A-4350-AE78-166B64FC7D8A}"/>
          </ac:picMkLst>
        </pc:picChg>
      </pc:sldChg>
      <pc:sldChg chg="modSp add">
        <pc:chgData name=" " userId="4f896d16-dfef-43ea-81e6-b91ff14e4c27" providerId="ADAL" clId="{99FE7351-3AF3-4E15-9737-B7E9E06B207E}" dt="2023-11-02T11:01:41.849" v="9520" actId="732"/>
        <pc:sldMkLst>
          <pc:docMk/>
          <pc:sldMk cId="3005370636" sldId="498"/>
        </pc:sldMkLst>
        <pc:spChg chg="mod">
          <ac:chgData name=" " userId="4f896d16-dfef-43ea-81e6-b91ff14e4c27" providerId="ADAL" clId="{99FE7351-3AF3-4E15-9737-B7E9E06B207E}" dt="2023-11-02T11:01:31.653" v="9517" actId="20577"/>
          <ac:spMkLst>
            <pc:docMk/>
            <pc:sldMk cId="3005370636" sldId="498"/>
            <ac:spMk id="3" creationId="{6296E8F2-7509-4FF5-9CE8-483CF5F56FA2}"/>
          </ac:spMkLst>
        </pc:spChg>
        <pc:spChg chg="mod">
          <ac:chgData name=" " userId="4f896d16-dfef-43ea-81e6-b91ff14e4c27" providerId="ADAL" clId="{99FE7351-3AF3-4E15-9737-B7E9E06B207E}" dt="2023-11-02T10:57:48.182" v="8803" actId="20577"/>
          <ac:spMkLst>
            <pc:docMk/>
            <pc:sldMk cId="3005370636" sldId="498"/>
            <ac:spMk id="14" creationId="{74453C07-F3A9-4ED7-AEB0-09F6097FF87D}"/>
          </ac:spMkLst>
        </pc:spChg>
        <pc:picChg chg="mod modCrop">
          <ac:chgData name=" " userId="4f896d16-dfef-43ea-81e6-b91ff14e4c27" providerId="ADAL" clId="{99FE7351-3AF3-4E15-9737-B7E9E06B207E}" dt="2023-11-02T11:01:41.849" v="9520" actId="732"/>
          <ac:picMkLst>
            <pc:docMk/>
            <pc:sldMk cId="3005370636" sldId="498"/>
            <ac:picMk id="7" creationId="{80ED4D51-60B7-4EFA-B421-D9603E2292C0}"/>
          </ac:picMkLst>
        </pc:picChg>
        <pc:picChg chg="mod modCrop">
          <ac:chgData name=" " userId="4f896d16-dfef-43ea-81e6-b91ff14e4c27" providerId="ADAL" clId="{99FE7351-3AF3-4E15-9737-B7E9E06B207E}" dt="2023-11-02T11:01:35.327" v="9518" actId="1076"/>
          <ac:picMkLst>
            <pc:docMk/>
            <pc:sldMk cId="3005370636" sldId="498"/>
            <ac:picMk id="8" creationId="{38F192C9-7A37-44EF-9863-A89818F048B8}"/>
          </ac:picMkLst>
        </pc:picChg>
      </pc:sldChg>
      <pc:sldChg chg="addSp delSp modSp add ord delAnim">
        <pc:chgData name=" " userId="4f896d16-dfef-43ea-81e6-b91ff14e4c27" providerId="ADAL" clId="{99FE7351-3AF3-4E15-9737-B7E9E06B207E}" dt="2023-11-06T05:30:19.077" v="10299"/>
        <pc:sldMkLst>
          <pc:docMk/>
          <pc:sldMk cId="307752647" sldId="500"/>
        </pc:sldMkLst>
        <pc:spChg chg="add mod">
          <ac:chgData name=" " userId="4f896d16-dfef-43ea-81e6-b91ff14e4c27" providerId="ADAL" clId="{99FE7351-3AF3-4E15-9737-B7E9E06B207E}" dt="2023-11-06T04:41:30.034" v="9861" actId="1582"/>
          <ac:spMkLst>
            <pc:docMk/>
            <pc:sldMk cId="307752647" sldId="500"/>
            <ac:spMk id="2" creationId="{CEA92497-B209-4EF4-8F79-7D74DE8A1DC8}"/>
          </ac:spMkLst>
        </pc:spChg>
        <pc:spChg chg="del">
          <ac:chgData name=" " userId="4f896d16-dfef-43ea-81e6-b91ff14e4c27" providerId="ADAL" clId="{99FE7351-3AF3-4E15-9737-B7E9E06B207E}" dt="2023-11-06T04:31:42.666" v="9546" actId="478"/>
          <ac:spMkLst>
            <pc:docMk/>
            <pc:sldMk cId="307752647" sldId="500"/>
            <ac:spMk id="10" creationId="{C3A068EA-CD4D-41E3-8411-8DA08FED6284}"/>
          </ac:spMkLst>
        </pc:spChg>
        <pc:spChg chg="mod">
          <ac:chgData name=" " userId="4f896d16-dfef-43ea-81e6-b91ff14e4c27" providerId="ADAL" clId="{99FE7351-3AF3-4E15-9737-B7E9E06B207E}" dt="2023-11-06T04:32:15.149" v="9602" actId="20577"/>
          <ac:spMkLst>
            <pc:docMk/>
            <pc:sldMk cId="307752647" sldId="500"/>
            <ac:spMk id="14" creationId="{74453C07-F3A9-4ED7-AEB0-09F6097FF87D}"/>
          </ac:spMkLst>
        </pc:spChg>
        <pc:picChg chg="add mod">
          <ac:chgData name=" " userId="4f896d16-dfef-43ea-81e6-b91ff14e4c27" providerId="ADAL" clId="{99FE7351-3AF3-4E15-9737-B7E9E06B207E}" dt="2023-11-06T04:31:46.185" v="9548" actId="1076"/>
          <ac:picMkLst>
            <pc:docMk/>
            <pc:sldMk cId="307752647" sldId="500"/>
            <ac:picMk id="5" creationId="{0AA3355C-87C4-46FF-AD66-59EAB8FA9BB3}"/>
          </ac:picMkLst>
        </pc:picChg>
      </pc:sldChg>
    </pc:docChg>
  </pc:docChgLst>
  <pc:docChgLst>
    <pc:chgData name=" " userId="4f896d16-dfef-43ea-81e6-b91ff14e4c27" providerId="ADAL" clId="{A0BDCA8D-33BB-4165-8D31-370F22157336}"/>
    <pc:docChg chg="undo custSel addSld delSld modSld sldOrd">
      <pc:chgData name=" " userId="4f896d16-dfef-43ea-81e6-b91ff14e4c27" providerId="ADAL" clId="{A0BDCA8D-33BB-4165-8D31-370F22157336}" dt="2023-09-20T17:47:40.400" v="3828" actId="1076"/>
      <pc:docMkLst>
        <pc:docMk/>
      </pc:docMkLst>
      <pc:sldChg chg="modSp">
        <pc:chgData name=" " userId="4f896d16-dfef-43ea-81e6-b91ff14e4c27" providerId="ADAL" clId="{A0BDCA8D-33BB-4165-8D31-370F22157336}" dt="2023-09-20T17:47:40.400" v="3828" actId="1076"/>
        <pc:sldMkLst>
          <pc:docMk/>
          <pc:sldMk cId="197338351" sldId="355"/>
        </pc:sldMkLst>
        <pc:spChg chg="mod">
          <ac:chgData name=" " userId="4f896d16-dfef-43ea-81e6-b91ff14e4c27" providerId="ADAL" clId="{A0BDCA8D-33BB-4165-8D31-370F22157336}" dt="2023-09-20T15:46:26.100" v="114" actId="20577"/>
          <ac:spMkLst>
            <pc:docMk/>
            <pc:sldMk cId="197338351" sldId="355"/>
            <ac:spMk id="10" creationId="{97107D78-637A-2400-6D95-9B0262ACEBA6}"/>
          </ac:spMkLst>
        </pc:spChg>
        <pc:spChg chg="mod">
          <ac:chgData name=" " userId="4f896d16-dfef-43ea-81e6-b91ff14e4c27" providerId="ADAL" clId="{A0BDCA8D-33BB-4165-8D31-370F22157336}" dt="2023-09-20T17:47:40.400" v="3828" actId="1076"/>
          <ac:spMkLst>
            <pc:docMk/>
            <pc:sldMk cId="197338351" sldId="355"/>
            <ac:spMk id="13" creationId="{E1446B03-0C2D-4AA5-97E9-790A3326378D}"/>
          </ac:spMkLst>
        </pc:spChg>
      </pc:sldChg>
      <pc:sldChg chg="addSp delSp modSp modAnim">
        <pc:chgData name=" " userId="4f896d16-dfef-43ea-81e6-b91ff14e4c27" providerId="ADAL" clId="{A0BDCA8D-33BB-4165-8D31-370F22157336}" dt="2023-09-20T17:01:07.503" v="2280" actId="207"/>
        <pc:sldMkLst>
          <pc:docMk/>
          <pc:sldMk cId="3536972508" sldId="474"/>
        </pc:sldMkLst>
        <pc:spChg chg="add del mod">
          <ac:chgData name=" " userId="4f896d16-dfef-43ea-81e6-b91ff14e4c27" providerId="ADAL" clId="{A0BDCA8D-33BB-4165-8D31-370F22157336}" dt="2023-09-20T16:42:52.637" v="1537" actId="478"/>
          <ac:spMkLst>
            <pc:docMk/>
            <pc:sldMk cId="3536972508" sldId="474"/>
            <ac:spMk id="2" creationId="{A6193D7C-9ED3-46B9-AF66-11B4458900F6}"/>
          </ac:spMkLst>
        </pc:spChg>
        <pc:spChg chg="add mod ord topLvl">
          <ac:chgData name=" " userId="4f896d16-dfef-43ea-81e6-b91ff14e4c27" providerId="ADAL" clId="{A0BDCA8D-33BB-4165-8D31-370F22157336}" dt="2023-09-20T16:55:05.689" v="2008" actId="1076"/>
          <ac:spMkLst>
            <pc:docMk/>
            <pc:sldMk cId="3536972508" sldId="474"/>
            <ac:spMk id="5" creationId="{D84A1D39-835E-45CF-BA31-A57C7B34DDFD}"/>
          </ac:spMkLst>
        </pc:spChg>
        <pc:spChg chg="mod">
          <ac:chgData name=" " userId="4f896d16-dfef-43ea-81e6-b91ff14e4c27" providerId="ADAL" clId="{A0BDCA8D-33BB-4165-8D31-370F22157336}" dt="2023-09-20T16:54:55.025" v="2006" actId="1076"/>
          <ac:spMkLst>
            <pc:docMk/>
            <pc:sldMk cId="3536972508" sldId="474"/>
            <ac:spMk id="6" creationId="{FCEFAAE7-B879-4E25-B53E-A41B590DB1A1}"/>
          </ac:spMkLst>
        </pc:spChg>
        <pc:spChg chg="add mod topLvl">
          <ac:chgData name=" " userId="4f896d16-dfef-43ea-81e6-b91ff14e4c27" providerId="ADAL" clId="{A0BDCA8D-33BB-4165-8D31-370F22157336}" dt="2023-09-20T17:00:56.527" v="2279" actId="207"/>
          <ac:spMkLst>
            <pc:docMk/>
            <pc:sldMk cId="3536972508" sldId="474"/>
            <ac:spMk id="10" creationId="{C3A068EA-CD4D-41E3-8411-8DA08FED6284}"/>
          </ac:spMkLst>
        </pc:spChg>
        <pc:spChg chg="add mod">
          <ac:chgData name=" " userId="4f896d16-dfef-43ea-81e6-b91ff14e4c27" providerId="ADAL" clId="{A0BDCA8D-33BB-4165-8D31-370F22157336}" dt="2023-09-20T17:00:14.988" v="2277" actId="207"/>
          <ac:spMkLst>
            <pc:docMk/>
            <pc:sldMk cId="3536972508" sldId="474"/>
            <ac:spMk id="12" creationId="{F623C4E5-E1E1-40D7-A238-49A1AA843173}"/>
          </ac:spMkLst>
        </pc:spChg>
        <pc:spChg chg="add mod">
          <ac:chgData name=" " userId="4f896d16-dfef-43ea-81e6-b91ff14e4c27" providerId="ADAL" clId="{A0BDCA8D-33BB-4165-8D31-370F22157336}" dt="2023-09-20T17:00:01.412" v="2276" actId="1035"/>
          <ac:spMkLst>
            <pc:docMk/>
            <pc:sldMk cId="3536972508" sldId="474"/>
            <ac:spMk id="13" creationId="{22617917-A76E-4233-93BC-77D26642D34A}"/>
          </ac:spMkLst>
        </pc:spChg>
        <pc:spChg chg="mod">
          <ac:chgData name=" " userId="4f896d16-dfef-43ea-81e6-b91ff14e4c27" providerId="ADAL" clId="{A0BDCA8D-33BB-4165-8D31-370F22157336}" dt="2023-09-20T16:54:51.812" v="2005" actId="1076"/>
          <ac:spMkLst>
            <pc:docMk/>
            <pc:sldMk cId="3536972508" sldId="474"/>
            <ac:spMk id="14" creationId="{74453C07-F3A9-4ED7-AEB0-09F6097FF87D}"/>
          </ac:spMkLst>
        </pc:spChg>
        <pc:spChg chg="add mod">
          <ac:chgData name=" " userId="4f896d16-dfef-43ea-81e6-b91ff14e4c27" providerId="ADAL" clId="{A0BDCA8D-33BB-4165-8D31-370F22157336}" dt="2023-09-20T17:01:07.503" v="2280" actId="207"/>
          <ac:spMkLst>
            <pc:docMk/>
            <pc:sldMk cId="3536972508" sldId="474"/>
            <ac:spMk id="16" creationId="{6709E292-5D9E-4777-8E6A-6366C4EF1415}"/>
          </ac:spMkLst>
        </pc:spChg>
        <pc:spChg chg="add mod">
          <ac:chgData name=" " userId="4f896d16-dfef-43ea-81e6-b91ff14e4c27" providerId="ADAL" clId="{A0BDCA8D-33BB-4165-8D31-370F22157336}" dt="2023-09-20T16:59:51.027" v="2263" actId="1036"/>
          <ac:spMkLst>
            <pc:docMk/>
            <pc:sldMk cId="3536972508" sldId="474"/>
            <ac:spMk id="17" creationId="{7D0C0AB0-CBC8-44B5-82D4-2FA5CCEDFB1A}"/>
          </ac:spMkLst>
        </pc:spChg>
        <pc:spChg chg="del mod">
          <ac:chgData name=" " userId="4f896d16-dfef-43ea-81e6-b91ff14e4c27" providerId="ADAL" clId="{A0BDCA8D-33BB-4165-8D31-370F22157336}" dt="2023-09-20T16:41:15.442" v="1509" actId="478"/>
          <ac:spMkLst>
            <pc:docMk/>
            <pc:sldMk cId="3536972508" sldId="474"/>
            <ac:spMk id="24" creationId="{22B14A2A-8F8F-4B84-B618-DEF71D5AF010}"/>
          </ac:spMkLst>
        </pc:spChg>
        <pc:grpChg chg="add del mod">
          <ac:chgData name=" " userId="4f896d16-dfef-43ea-81e6-b91ff14e4c27" providerId="ADAL" clId="{A0BDCA8D-33BB-4165-8D31-370F22157336}" dt="2023-09-20T16:46:00.645" v="1633" actId="165"/>
          <ac:grpSpMkLst>
            <pc:docMk/>
            <pc:sldMk cId="3536972508" sldId="474"/>
            <ac:grpSpMk id="7" creationId="{321AA9D1-B99F-47C0-B8A7-B25068ECEFE0}"/>
          </ac:grpSpMkLst>
        </pc:grpChg>
      </pc:sldChg>
    </pc:docChg>
  </pc:docChgLst>
</pc:chgInfo>
</file>

<file path=ppt/media/image1.jpg>
</file>

<file path=ppt/media/image10.png>
</file>

<file path=ppt/media/image11.png>
</file>

<file path=ppt/media/image12.png>
</file>

<file path=ppt/media/image13.jp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E1A389FD-BC9D-46AA-A88F-DC5AA0E5FAB1}" type="datetimeFigureOut">
              <a:rPr lang="en-US" smtClean="0"/>
              <a:t>12/14/2023</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8CD590F7-587B-4B3D-A24E-675710E119B5}" type="slidenum">
              <a:rPr lang="en-US" smtClean="0"/>
              <a:t>‹#›</a:t>
            </a:fld>
            <a:endParaRPr lang="en-US"/>
          </a:p>
        </p:txBody>
      </p:sp>
    </p:spTree>
    <p:extLst>
      <p:ext uri="{BB962C8B-B14F-4D97-AF65-F5344CB8AC3E}">
        <p14:creationId xmlns:p14="http://schemas.microsoft.com/office/powerpoint/2010/main" val="83612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06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7B2A01D-DAE3-4E5B-BC4C-2D2D79556E9B}"/>
              </a:ext>
            </a:extLst>
          </p:cNvPr>
          <p:cNvSpPr>
            <a:spLocks noGrp="1"/>
          </p:cNvSpPr>
          <p:nvPr>
            <p:ph type="pic" sz="quarter" idx="10"/>
          </p:nvPr>
        </p:nvSpPr>
        <p:spPr>
          <a:xfrm>
            <a:off x="2714484" y="1072196"/>
            <a:ext cx="8544066" cy="4713608"/>
          </a:xfrm>
          <a:custGeom>
            <a:avLst/>
            <a:gdLst>
              <a:gd name="connsiteX0" fmla="*/ 134574 w 8544066"/>
              <a:gd name="connsiteY0" fmla="*/ 0 h 4713608"/>
              <a:gd name="connsiteX1" fmla="*/ 8409492 w 8544066"/>
              <a:gd name="connsiteY1" fmla="*/ 0 h 4713608"/>
              <a:gd name="connsiteX2" fmla="*/ 8544066 w 8544066"/>
              <a:gd name="connsiteY2" fmla="*/ 134574 h 4713608"/>
              <a:gd name="connsiteX3" fmla="*/ 8544066 w 8544066"/>
              <a:gd name="connsiteY3" fmla="*/ 4579034 h 4713608"/>
              <a:gd name="connsiteX4" fmla="*/ 8409492 w 8544066"/>
              <a:gd name="connsiteY4" fmla="*/ 4713608 h 4713608"/>
              <a:gd name="connsiteX5" fmla="*/ 134574 w 8544066"/>
              <a:gd name="connsiteY5" fmla="*/ 4713608 h 4713608"/>
              <a:gd name="connsiteX6" fmla="*/ 0 w 8544066"/>
              <a:gd name="connsiteY6" fmla="*/ 4579034 h 4713608"/>
              <a:gd name="connsiteX7" fmla="*/ 0 w 8544066"/>
              <a:gd name="connsiteY7" fmla="*/ 134574 h 4713608"/>
              <a:gd name="connsiteX8" fmla="*/ 134574 w 8544066"/>
              <a:gd name="connsiteY8" fmla="*/ 0 h 4713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44066" h="4713608">
                <a:moveTo>
                  <a:pt x="134574" y="0"/>
                </a:moveTo>
                <a:lnTo>
                  <a:pt x="8409492" y="0"/>
                </a:lnTo>
                <a:cubicBezTo>
                  <a:pt x="8483815" y="0"/>
                  <a:pt x="8544066" y="60251"/>
                  <a:pt x="8544066" y="134574"/>
                </a:cubicBezTo>
                <a:lnTo>
                  <a:pt x="8544066" y="4579034"/>
                </a:lnTo>
                <a:cubicBezTo>
                  <a:pt x="8544066" y="4653357"/>
                  <a:pt x="8483815" y="4713608"/>
                  <a:pt x="8409492" y="4713608"/>
                </a:cubicBezTo>
                <a:lnTo>
                  <a:pt x="134574" y="4713608"/>
                </a:lnTo>
                <a:cubicBezTo>
                  <a:pt x="60251" y="4713608"/>
                  <a:pt x="0" y="4653357"/>
                  <a:pt x="0" y="4579034"/>
                </a:cubicBezTo>
                <a:lnTo>
                  <a:pt x="0" y="134574"/>
                </a:lnTo>
                <a:cubicBezTo>
                  <a:pt x="0" y="60251"/>
                  <a:pt x="60251" y="0"/>
                  <a:pt x="134574" y="0"/>
                </a:cubicBez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587185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E08617A-2860-46FB-A922-AE2ADC37B62E}"/>
              </a:ext>
            </a:extLst>
          </p:cNvPr>
          <p:cNvSpPr>
            <a:spLocks noGrp="1"/>
          </p:cNvSpPr>
          <p:nvPr>
            <p:ph type="pic" sz="quarter" idx="10"/>
          </p:nvPr>
        </p:nvSpPr>
        <p:spPr>
          <a:xfrm>
            <a:off x="1619250" y="1068505"/>
            <a:ext cx="8953500" cy="4608183"/>
          </a:xfrm>
          <a:custGeom>
            <a:avLst/>
            <a:gdLst>
              <a:gd name="connsiteX0" fmla="*/ 0 w 8953500"/>
              <a:gd name="connsiteY0" fmla="*/ 0 h 4608183"/>
              <a:gd name="connsiteX1" fmla="*/ 8953500 w 8953500"/>
              <a:gd name="connsiteY1" fmla="*/ 0 h 4608183"/>
              <a:gd name="connsiteX2" fmla="*/ 8953500 w 8953500"/>
              <a:gd name="connsiteY2" fmla="*/ 4608183 h 4608183"/>
              <a:gd name="connsiteX3" fmla="*/ 0 w 8953500"/>
              <a:gd name="connsiteY3" fmla="*/ 4608183 h 4608183"/>
            </a:gdLst>
            <a:ahLst/>
            <a:cxnLst>
              <a:cxn ang="0">
                <a:pos x="connsiteX0" y="connsiteY0"/>
              </a:cxn>
              <a:cxn ang="0">
                <a:pos x="connsiteX1" y="connsiteY1"/>
              </a:cxn>
              <a:cxn ang="0">
                <a:pos x="connsiteX2" y="connsiteY2"/>
              </a:cxn>
              <a:cxn ang="0">
                <a:pos x="connsiteX3" y="connsiteY3"/>
              </a:cxn>
            </a:cxnLst>
            <a:rect l="l" t="t" r="r" b="b"/>
            <a:pathLst>
              <a:path w="8953500" h="4608183">
                <a:moveTo>
                  <a:pt x="0" y="0"/>
                </a:moveTo>
                <a:lnTo>
                  <a:pt x="8953500" y="0"/>
                </a:lnTo>
                <a:lnTo>
                  <a:pt x="8953500" y="4608183"/>
                </a:lnTo>
                <a:lnTo>
                  <a:pt x="0" y="4608183"/>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4048911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434CA003-DDCC-456E-A9C8-EC02320BB46B}"/>
              </a:ext>
            </a:extLst>
          </p:cNvPr>
          <p:cNvSpPr>
            <a:spLocks noGrp="1"/>
          </p:cNvSpPr>
          <p:nvPr>
            <p:ph type="pic" sz="quarter" idx="11"/>
          </p:nvPr>
        </p:nvSpPr>
        <p:spPr>
          <a:xfrm>
            <a:off x="7255275" y="1293961"/>
            <a:ext cx="3355655" cy="1974280"/>
          </a:xfrm>
          <a:custGeom>
            <a:avLst/>
            <a:gdLst>
              <a:gd name="connsiteX0" fmla="*/ 0 w 3355655"/>
              <a:gd name="connsiteY0" fmla="*/ 0 h 1974280"/>
              <a:gd name="connsiteX1" fmla="*/ 3355655 w 3355655"/>
              <a:gd name="connsiteY1" fmla="*/ 0 h 1974280"/>
              <a:gd name="connsiteX2" fmla="*/ 3355655 w 3355655"/>
              <a:gd name="connsiteY2" fmla="*/ 1974280 h 1974280"/>
              <a:gd name="connsiteX3" fmla="*/ 0 w 3355655"/>
              <a:gd name="connsiteY3" fmla="*/ 1974280 h 1974280"/>
            </a:gdLst>
            <a:ahLst/>
            <a:cxnLst>
              <a:cxn ang="0">
                <a:pos x="connsiteX0" y="connsiteY0"/>
              </a:cxn>
              <a:cxn ang="0">
                <a:pos x="connsiteX1" y="connsiteY1"/>
              </a:cxn>
              <a:cxn ang="0">
                <a:pos x="connsiteX2" y="connsiteY2"/>
              </a:cxn>
              <a:cxn ang="0">
                <a:pos x="connsiteX3" y="connsiteY3"/>
              </a:cxn>
            </a:cxnLst>
            <a:rect l="l" t="t" r="r" b="b"/>
            <a:pathLst>
              <a:path w="3355655" h="1974280">
                <a:moveTo>
                  <a:pt x="0" y="0"/>
                </a:moveTo>
                <a:lnTo>
                  <a:pt x="3355655" y="0"/>
                </a:lnTo>
                <a:lnTo>
                  <a:pt x="3355655" y="1974280"/>
                </a:lnTo>
                <a:lnTo>
                  <a:pt x="0" y="1974280"/>
                </a:lnTo>
                <a:close/>
              </a:path>
            </a:pathLst>
          </a:custGeom>
        </p:spPr>
        <p:txBody>
          <a:bodyPr wrap="square">
            <a:noAutofit/>
          </a:bodyPr>
          <a:lstStyle>
            <a:lvl1pPr>
              <a:defRPr sz="1600"/>
            </a:lvl1pPr>
          </a:lstStyle>
          <a:p>
            <a:endParaRPr lang="en-US"/>
          </a:p>
        </p:txBody>
      </p:sp>
      <p:sp>
        <p:nvSpPr>
          <p:cNvPr id="6" name="Picture Placeholder 5">
            <a:extLst>
              <a:ext uri="{FF2B5EF4-FFF2-40B4-BE49-F238E27FC236}">
                <a16:creationId xmlns:a16="http://schemas.microsoft.com/office/drawing/2014/main" id="{6F9A4EAF-8F62-4453-9AEA-FFA9B1397399}"/>
              </a:ext>
            </a:extLst>
          </p:cNvPr>
          <p:cNvSpPr>
            <a:spLocks noGrp="1"/>
          </p:cNvSpPr>
          <p:nvPr>
            <p:ph type="pic" sz="quarter" idx="10"/>
          </p:nvPr>
        </p:nvSpPr>
        <p:spPr>
          <a:xfrm>
            <a:off x="1855055" y="1293961"/>
            <a:ext cx="3355655" cy="1974280"/>
          </a:xfrm>
          <a:custGeom>
            <a:avLst/>
            <a:gdLst>
              <a:gd name="connsiteX0" fmla="*/ 0 w 3355655"/>
              <a:gd name="connsiteY0" fmla="*/ 0 h 1974280"/>
              <a:gd name="connsiteX1" fmla="*/ 3355655 w 3355655"/>
              <a:gd name="connsiteY1" fmla="*/ 0 h 1974280"/>
              <a:gd name="connsiteX2" fmla="*/ 3355655 w 3355655"/>
              <a:gd name="connsiteY2" fmla="*/ 1974280 h 1974280"/>
              <a:gd name="connsiteX3" fmla="*/ 0 w 3355655"/>
              <a:gd name="connsiteY3" fmla="*/ 1974280 h 1974280"/>
            </a:gdLst>
            <a:ahLst/>
            <a:cxnLst>
              <a:cxn ang="0">
                <a:pos x="connsiteX0" y="connsiteY0"/>
              </a:cxn>
              <a:cxn ang="0">
                <a:pos x="connsiteX1" y="connsiteY1"/>
              </a:cxn>
              <a:cxn ang="0">
                <a:pos x="connsiteX2" y="connsiteY2"/>
              </a:cxn>
              <a:cxn ang="0">
                <a:pos x="connsiteX3" y="connsiteY3"/>
              </a:cxn>
            </a:cxnLst>
            <a:rect l="l" t="t" r="r" b="b"/>
            <a:pathLst>
              <a:path w="3355655" h="1974280">
                <a:moveTo>
                  <a:pt x="0" y="0"/>
                </a:moveTo>
                <a:lnTo>
                  <a:pt x="3355655" y="0"/>
                </a:lnTo>
                <a:lnTo>
                  <a:pt x="3355655" y="1974280"/>
                </a:lnTo>
                <a:lnTo>
                  <a:pt x="0" y="1974280"/>
                </a:ln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1108801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9C861AE2-6186-4BAD-9DA7-0855DA32E3BF}"/>
              </a:ext>
            </a:extLst>
          </p:cNvPr>
          <p:cNvSpPr>
            <a:spLocks noGrp="1"/>
          </p:cNvSpPr>
          <p:nvPr>
            <p:ph type="pic" sz="quarter" idx="11"/>
          </p:nvPr>
        </p:nvSpPr>
        <p:spPr>
          <a:xfrm>
            <a:off x="3203408" y="1384992"/>
            <a:ext cx="2391955" cy="4231344"/>
          </a:xfrm>
          <a:custGeom>
            <a:avLst/>
            <a:gdLst>
              <a:gd name="connsiteX0" fmla="*/ 704274 w 2391955"/>
              <a:gd name="connsiteY0" fmla="*/ 1699 h 4231344"/>
              <a:gd name="connsiteX1" fmla="*/ 946086 w 2391955"/>
              <a:gd name="connsiteY1" fmla="*/ 34785 h 4231344"/>
              <a:gd name="connsiteX2" fmla="*/ 936655 w 2391955"/>
              <a:gd name="connsiteY2" fmla="*/ 103710 h 4231344"/>
              <a:gd name="connsiteX3" fmla="*/ 1006206 w 2391955"/>
              <a:gd name="connsiteY3" fmla="*/ 193468 h 4231344"/>
              <a:gd name="connsiteX4" fmla="*/ 1892724 w 2391955"/>
              <a:gd name="connsiteY4" fmla="*/ 314765 h 4231344"/>
              <a:gd name="connsiteX5" fmla="*/ 1983830 w 2391955"/>
              <a:gd name="connsiteY5" fmla="*/ 246988 h 4231344"/>
              <a:gd name="connsiteX6" fmla="*/ 1993260 w 2391955"/>
              <a:gd name="connsiteY6" fmla="*/ 178063 h 4231344"/>
              <a:gd name="connsiteX7" fmla="*/ 2237462 w 2391955"/>
              <a:gd name="connsiteY7" fmla="*/ 211475 h 4231344"/>
              <a:gd name="connsiteX8" fmla="*/ 2390353 w 2391955"/>
              <a:gd name="connsiteY8" fmla="*/ 408783 h 4231344"/>
              <a:gd name="connsiteX9" fmla="*/ 1887954 w 2391955"/>
              <a:gd name="connsiteY9" fmla="*/ 4080659 h 4231344"/>
              <a:gd name="connsiteX10" fmla="*/ 1687683 w 2391955"/>
              <a:gd name="connsiteY10" fmla="*/ 4229646 h 4231344"/>
              <a:gd name="connsiteX11" fmla="*/ 154495 w 2391955"/>
              <a:gd name="connsiteY11" fmla="*/ 4019871 h 4231344"/>
              <a:gd name="connsiteX12" fmla="*/ 1603 w 2391955"/>
              <a:gd name="connsiteY12" fmla="*/ 3822562 h 4231344"/>
              <a:gd name="connsiteX13" fmla="*/ 504001 w 2391955"/>
              <a:gd name="connsiteY13" fmla="*/ 150687 h 4231344"/>
              <a:gd name="connsiteX14" fmla="*/ 704274 w 2391955"/>
              <a:gd name="connsiteY14" fmla="*/ 1699 h 4231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91955" h="4231344">
                <a:moveTo>
                  <a:pt x="704274" y="1699"/>
                </a:moveTo>
                <a:lnTo>
                  <a:pt x="946086" y="34785"/>
                </a:lnTo>
                <a:lnTo>
                  <a:pt x="936655" y="103710"/>
                </a:lnTo>
                <a:cubicBezTo>
                  <a:pt x="930703" y="147213"/>
                  <a:pt x="961842" y="187398"/>
                  <a:pt x="1006206" y="193468"/>
                </a:cubicBezTo>
                <a:lnTo>
                  <a:pt x="1892724" y="314765"/>
                </a:lnTo>
                <a:cubicBezTo>
                  <a:pt x="1937088" y="320835"/>
                  <a:pt x="1977878" y="290490"/>
                  <a:pt x="1983830" y="246988"/>
                </a:cubicBezTo>
                <a:lnTo>
                  <a:pt x="1993260" y="178063"/>
                </a:lnTo>
                <a:lnTo>
                  <a:pt x="2237462" y="211475"/>
                </a:lnTo>
                <a:cubicBezTo>
                  <a:pt x="2334986" y="224819"/>
                  <a:pt x="2403437" y="313157"/>
                  <a:pt x="2390353" y="408783"/>
                </a:cubicBezTo>
                <a:lnTo>
                  <a:pt x="1887954" y="4080659"/>
                </a:lnTo>
                <a:cubicBezTo>
                  <a:pt x="1874871" y="4176287"/>
                  <a:pt x="1785206" y="4242989"/>
                  <a:pt x="1687683" y="4229646"/>
                </a:cubicBezTo>
                <a:lnTo>
                  <a:pt x="154495" y="4019871"/>
                </a:lnTo>
                <a:cubicBezTo>
                  <a:pt x="56971" y="4006527"/>
                  <a:pt x="-11481" y="3918190"/>
                  <a:pt x="1603" y="3822562"/>
                </a:cubicBezTo>
                <a:lnTo>
                  <a:pt x="504001" y="150687"/>
                </a:lnTo>
                <a:cubicBezTo>
                  <a:pt x="517085" y="55061"/>
                  <a:pt x="606751" y="-11644"/>
                  <a:pt x="704274" y="1699"/>
                </a:cubicBezTo>
                <a:close/>
              </a:path>
            </a:pathLst>
          </a:custGeom>
        </p:spPr>
        <p:txBody>
          <a:bodyPr wrap="square">
            <a:noAutofit/>
          </a:bodyPr>
          <a:lstStyle>
            <a:lvl1pPr>
              <a:defRPr sz="1600"/>
            </a:lvl1pPr>
          </a:lstStyle>
          <a:p>
            <a:endParaRPr lang="en-US"/>
          </a:p>
        </p:txBody>
      </p:sp>
      <p:sp>
        <p:nvSpPr>
          <p:cNvPr id="7" name="Picture Placeholder 6">
            <a:extLst>
              <a:ext uri="{FF2B5EF4-FFF2-40B4-BE49-F238E27FC236}">
                <a16:creationId xmlns:a16="http://schemas.microsoft.com/office/drawing/2014/main" id="{96DB66BB-19DC-4D5A-AEA1-7AD4FF6FDED6}"/>
              </a:ext>
            </a:extLst>
          </p:cNvPr>
          <p:cNvSpPr>
            <a:spLocks noGrp="1"/>
          </p:cNvSpPr>
          <p:nvPr>
            <p:ph type="pic" sz="quarter" idx="10"/>
          </p:nvPr>
        </p:nvSpPr>
        <p:spPr>
          <a:xfrm>
            <a:off x="2014029" y="1245702"/>
            <a:ext cx="1962428" cy="4280532"/>
          </a:xfrm>
          <a:custGeom>
            <a:avLst/>
            <a:gdLst>
              <a:gd name="connsiteX0" fmla="*/ 183704 w 1962428"/>
              <a:gd name="connsiteY0" fmla="*/ 0 h 4280532"/>
              <a:gd name="connsiteX1" fmla="*/ 435268 w 1962428"/>
              <a:gd name="connsiteY1" fmla="*/ 0 h 4280532"/>
              <a:gd name="connsiteX2" fmla="*/ 435268 w 1962428"/>
              <a:gd name="connsiteY2" fmla="*/ 73426 h 4280532"/>
              <a:gd name="connsiteX3" fmla="*/ 518836 w 1962428"/>
              <a:gd name="connsiteY3" fmla="*/ 157336 h 4280532"/>
              <a:gd name="connsiteX4" fmla="*/ 1441107 w 1962428"/>
              <a:gd name="connsiteY4" fmla="*/ 157336 h 4280532"/>
              <a:gd name="connsiteX5" fmla="*/ 1524675 w 1962428"/>
              <a:gd name="connsiteY5" fmla="*/ 73426 h 4280532"/>
              <a:gd name="connsiteX6" fmla="*/ 1524675 w 1962428"/>
              <a:gd name="connsiteY6" fmla="*/ 0 h 4280532"/>
              <a:gd name="connsiteX7" fmla="*/ 1778726 w 1962428"/>
              <a:gd name="connsiteY7" fmla="*/ 0 h 4280532"/>
              <a:gd name="connsiteX8" fmla="*/ 1962428 w 1962428"/>
              <a:gd name="connsiteY8" fmla="*/ 184453 h 4280532"/>
              <a:gd name="connsiteX9" fmla="*/ 1962428 w 1962428"/>
              <a:gd name="connsiteY9" fmla="*/ 4096080 h 4280532"/>
              <a:gd name="connsiteX10" fmla="*/ 1778726 w 1962428"/>
              <a:gd name="connsiteY10" fmla="*/ 4280532 h 4280532"/>
              <a:gd name="connsiteX11" fmla="*/ 183704 w 1962428"/>
              <a:gd name="connsiteY11" fmla="*/ 4280532 h 4280532"/>
              <a:gd name="connsiteX12" fmla="*/ 0 w 1962428"/>
              <a:gd name="connsiteY12" fmla="*/ 4096080 h 4280532"/>
              <a:gd name="connsiteX13" fmla="*/ 0 w 1962428"/>
              <a:gd name="connsiteY13" fmla="*/ 184453 h 4280532"/>
              <a:gd name="connsiteX14" fmla="*/ 183704 w 1962428"/>
              <a:gd name="connsiteY14" fmla="*/ 0 h 4280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62428" h="4280532">
                <a:moveTo>
                  <a:pt x="183704" y="0"/>
                </a:moveTo>
                <a:lnTo>
                  <a:pt x="435268" y="0"/>
                </a:lnTo>
                <a:lnTo>
                  <a:pt x="435268" y="73426"/>
                </a:lnTo>
                <a:cubicBezTo>
                  <a:pt x="435268" y="119769"/>
                  <a:pt x="472683" y="157336"/>
                  <a:pt x="518836" y="157336"/>
                </a:cubicBezTo>
                <a:lnTo>
                  <a:pt x="1441107" y="157336"/>
                </a:lnTo>
                <a:cubicBezTo>
                  <a:pt x="1487260" y="157336"/>
                  <a:pt x="1524675" y="119769"/>
                  <a:pt x="1524675" y="73426"/>
                </a:cubicBezTo>
                <a:lnTo>
                  <a:pt x="1524675" y="0"/>
                </a:lnTo>
                <a:lnTo>
                  <a:pt x="1778726" y="0"/>
                </a:lnTo>
                <a:cubicBezTo>
                  <a:pt x="1880182" y="0"/>
                  <a:pt x="1962428" y="82583"/>
                  <a:pt x="1962428" y="184453"/>
                </a:cubicBezTo>
                <a:lnTo>
                  <a:pt x="1962428" y="4096080"/>
                </a:lnTo>
                <a:cubicBezTo>
                  <a:pt x="1962428" y="4197951"/>
                  <a:pt x="1880182" y="4280532"/>
                  <a:pt x="1778726" y="4280532"/>
                </a:cubicBezTo>
                <a:lnTo>
                  <a:pt x="183704" y="4280532"/>
                </a:lnTo>
                <a:cubicBezTo>
                  <a:pt x="82247" y="4280532"/>
                  <a:pt x="0" y="4197951"/>
                  <a:pt x="0" y="4096080"/>
                </a:cubicBezTo>
                <a:lnTo>
                  <a:pt x="0" y="184453"/>
                </a:lnTo>
                <a:cubicBezTo>
                  <a:pt x="0" y="82583"/>
                  <a:pt x="82247" y="0"/>
                  <a:pt x="183704" y="0"/>
                </a:cubicBezTo>
                <a:close/>
              </a:path>
            </a:pathLst>
          </a:custGeom>
        </p:spPr>
        <p:txBody>
          <a:bodyPr wrap="square">
            <a:noAutofit/>
          </a:bodyPr>
          <a:lstStyle>
            <a:lvl1pPr>
              <a:defRPr sz="1600"/>
            </a:lvl1pPr>
          </a:lstStyle>
          <a:p>
            <a:endParaRPr lang="en-US"/>
          </a:p>
        </p:txBody>
      </p:sp>
    </p:spTree>
    <p:extLst>
      <p:ext uri="{BB962C8B-B14F-4D97-AF65-F5344CB8AC3E}">
        <p14:creationId xmlns:p14="http://schemas.microsoft.com/office/powerpoint/2010/main" val="3699851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2B0FE261-D15A-4564-A35E-EEDE41C6F94E}"/>
              </a:ext>
            </a:extLst>
          </p:cNvPr>
          <p:cNvSpPr/>
          <p:nvPr userDrawn="1"/>
        </p:nvSpPr>
        <p:spPr>
          <a:xfrm>
            <a:off x="0" y="2404057"/>
            <a:ext cx="12192000" cy="4453943"/>
          </a:xfrm>
          <a:custGeom>
            <a:avLst/>
            <a:gdLst>
              <a:gd name="connsiteX0" fmla="*/ 11265919 w 12192000"/>
              <a:gd name="connsiteY0" fmla="*/ 66 h 4453943"/>
              <a:gd name="connsiteX1" fmla="*/ 11319933 w 12192000"/>
              <a:gd name="connsiteY1" fmla="*/ 3446 h 4453943"/>
              <a:gd name="connsiteX2" fmla="*/ 12048067 w 12192000"/>
              <a:gd name="connsiteY2" fmla="*/ 725653 h 4453943"/>
              <a:gd name="connsiteX3" fmla="*/ 12192000 w 12192000"/>
              <a:gd name="connsiteY3" fmla="*/ 951713 h 4453943"/>
              <a:gd name="connsiteX4" fmla="*/ 12192000 w 12192000"/>
              <a:gd name="connsiteY4" fmla="*/ 1718103 h 4453943"/>
              <a:gd name="connsiteX5" fmla="*/ 12192000 w 12192000"/>
              <a:gd name="connsiteY5" fmla="*/ 2306379 h 4453943"/>
              <a:gd name="connsiteX6" fmla="*/ 12192000 w 12192000"/>
              <a:gd name="connsiteY6" fmla="*/ 4453943 h 4453943"/>
              <a:gd name="connsiteX7" fmla="*/ 0 w 12192000"/>
              <a:gd name="connsiteY7" fmla="*/ 4453943 h 4453943"/>
              <a:gd name="connsiteX8" fmla="*/ 0 w 12192000"/>
              <a:gd name="connsiteY8" fmla="*/ 2306379 h 4453943"/>
              <a:gd name="connsiteX9" fmla="*/ 0 w 12192000"/>
              <a:gd name="connsiteY9" fmla="*/ 1718103 h 4453943"/>
              <a:gd name="connsiteX10" fmla="*/ 0 w 12192000"/>
              <a:gd name="connsiteY10" fmla="*/ 680779 h 4453943"/>
              <a:gd name="connsiteX11" fmla="*/ 144780 w 12192000"/>
              <a:gd name="connsiteY11" fmla="*/ 861119 h 4453943"/>
              <a:gd name="connsiteX12" fmla="*/ 872067 w 12192000"/>
              <a:gd name="connsiteY12" fmla="*/ 1448706 h 4453943"/>
              <a:gd name="connsiteX13" fmla="*/ 1744133 w 12192000"/>
              <a:gd name="connsiteY13" fmla="*/ 1267519 h 4453943"/>
              <a:gd name="connsiteX14" fmla="*/ 2616200 w 12192000"/>
              <a:gd name="connsiteY14" fmla="*/ 1493579 h 4453943"/>
              <a:gd name="connsiteX15" fmla="*/ 3479800 w 12192000"/>
              <a:gd name="connsiteY15" fmla="*/ 364973 h 4453943"/>
              <a:gd name="connsiteX16" fmla="*/ 4351867 w 12192000"/>
              <a:gd name="connsiteY16" fmla="*/ 635906 h 4453943"/>
              <a:gd name="connsiteX17" fmla="*/ 5223934 w 12192000"/>
              <a:gd name="connsiteY17" fmla="*/ 1132053 h 4453943"/>
              <a:gd name="connsiteX18" fmla="*/ 6096000 w 12192000"/>
              <a:gd name="connsiteY18" fmla="*/ 1358113 h 4453943"/>
              <a:gd name="connsiteX19" fmla="*/ 6642208 w 12192000"/>
              <a:gd name="connsiteY19" fmla="*/ 1682600 h 4453943"/>
              <a:gd name="connsiteX20" fmla="*/ 6710826 w 12192000"/>
              <a:gd name="connsiteY20" fmla="*/ 1718103 h 4453943"/>
              <a:gd name="connsiteX21" fmla="*/ 7456816 w 12192000"/>
              <a:gd name="connsiteY21" fmla="*/ 1718103 h 4453943"/>
              <a:gd name="connsiteX22" fmla="*/ 7510107 w 12192000"/>
              <a:gd name="connsiteY22" fmla="*/ 1695318 h 4453943"/>
              <a:gd name="connsiteX23" fmla="*/ 7840134 w 12192000"/>
              <a:gd name="connsiteY23" fmla="*/ 1538453 h 4453943"/>
              <a:gd name="connsiteX24" fmla="*/ 8712200 w 12192000"/>
              <a:gd name="connsiteY24" fmla="*/ 1313239 h 4453943"/>
              <a:gd name="connsiteX25" fmla="*/ 9575800 w 12192000"/>
              <a:gd name="connsiteY25" fmla="*/ 1313239 h 4453943"/>
              <a:gd name="connsiteX26" fmla="*/ 10447867 w 12192000"/>
              <a:gd name="connsiteY26" fmla="*/ 635906 h 4453943"/>
              <a:gd name="connsiteX27" fmla="*/ 11265919 w 12192000"/>
              <a:gd name="connsiteY27" fmla="*/ 66 h 44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192000" h="4453943">
                <a:moveTo>
                  <a:pt x="11265919" y="66"/>
                </a:moveTo>
                <a:cubicBezTo>
                  <a:pt x="11283936" y="-291"/>
                  <a:pt x="11301941" y="800"/>
                  <a:pt x="11319933" y="3446"/>
                </a:cubicBezTo>
                <a:cubicBezTo>
                  <a:pt x="11611187" y="45779"/>
                  <a:pt x="11904133" y="502979"/>
                  <a:pt x="12048067" y="725653"/>
                </a:cubicBezTo>
                <a:lnTo>
                  <a:pt x="12192000" y="951713"/>
                </a:lnTo>
                <a:lnTo>
                  <a:pt x="12192000" y="1718103"/>
                </a:lnTo>
                <a:lnTo>
                  <a:pt x="12192000" y="2306379"/>
                </a:lnTo>
                <a:lnTo>
                  <a:pt x="12192000" y="4453943"/>
                </a:lnTo>
                <a:lnTo>
                  <a:pt x="0" y="4453943"/>
                </a:lnTo>
                <a:lnTo>
                  <a:pt x="0" y="2306379"/>
                </a:lnTo>
                <a:lnTo>
                  <a:pt x="0" y="1718103"/>
                </a:lnTo>
                <a:lnTo>
                  <a:pt x="0" y="680779"/>
                </a:lnTo>
                <a:lnTo>
                  <a:pt x="144780" y="861119"/>
                </a:lnTo>
                <a:cubicBezTo>
                  <a:pt x="290407" y="1044846"/>
                  <a:pt x="584200" y="1400446"/>
                  <a:pt x="872067" y="1448706"/>
                </a:cubicBezTo>
                <a:cubicBezTo>
                  <a:pt x="1160780" y="1493579"/>
                  <a:pt x="1447800" y="1222646"/>
                  <a:pt x="1744133" y="1267519"/>
                </a:cubicBezTo>
                <a:cubicBezTo>
                  <a:pt x="2032000" y="1315779"/>
                  <a:pt x="2319867" y="1671379"/>
                  <a:pt x="2616200" y="1493579"/>
                </a:cubicBezTo>
                <a:cubicBezTo>
                  <a:pt x="2903220" y="1315779"/>
                  <a:pt x="3191933" y="587646"/>
                  <a:pt x="3479800" y="364973"/>
                </a:cubicBezTo>
                <a:cubicBezTo>
                  <a:pt x="3773594" y="138913"/>
                  <a:pt x="4064000" y="409846"/>
                  <a:pt x="4351867" y="635906"/>
                </a:cubicBezTo>
                <a:cubicBezTo>
                  <a:pt x="4644813" y="858579"/>
                  <a:pt x="4936067" y="1044846"/>
                  <a:pt x="5223934" y="1132053"/>
                </a:cubicBezTo>
                <a:cubicBezTo>
                  <a:pt x="5515187" y="1222646"/>
                  <a:pt x="5808134" y="1222646"/>
                  <a:pt x="6096000" y="1358113"/>
                </a:cubicBezTo>
                <a:cubicBezTo>
                  <a:pt x="6277505" y="1442779"/>
                  <a:pt x="6460332" y="1580363"/>
                  <a:pt x="6642208" y="1682600"/>
                </a:cubicBezTo>
                <a:lnTo>
                  <a:pt x="6710826" y="1718103"/>
                </a:lnTo>
                <a:lnTo>
                  <a:pt x="7456816" y="1718103"/>
                </a:lnTo>
                <a:lnTo>
                  <a:pt x="7510107" y="1695318"/>
                </a:lnTo>
                <a:cubicBezTo>
                  <a:pt x="7619194" y="1645649"/>
                  <a:pt x="7729009" y="1588300"/>
                  <a:pt x="7840134" y="1538453"/>
                </a:cubicBezTo>
                <a:cubicBezTo>
                  <a:pt x="8128000" y="1400446"/>
                  <a:pt x="8415867" y="1315779"/>
                  <a:pt x="8712200" y="1313239"/>
                </a:cubicBezTo>
                <a:cubicBezTo>
                  <a:pt x="8999220" y="1315779"/>
                  <a:pt x="9287933" y="1400446"/>
                  <a:pt x="9575800" y="1313239"/>
                </a:cubicBezTo>
                <a:cubicBezTo>
                  <a:pt x="9869593" y="1222646"/>
                  <a:pt x="10160000" y="951713"/>
                  <a:pt x="10447867" y="635906"/>
                </a:cubicBezTo>
                <a:cubicBezTo>
                  <a:pt x="10722504" y="336663"/>
                  <a:pt x="10995654" y="5421"/>
                  <a:pt x="11265919" y="66"/>
                </a:cubicBezTo>
                <a:close/>
              </a:path>
            </a:pathLst>
          </a:custGeom>
          <a:gradFill flip="none" rotWithShape="1">
            <a:gsLst>
              <a:gs pos="0">
                <a:schemeClr val="bg1">
                  <a:lumMod val="95000"/>
                  <a:alpha val="44000"/>
                </a:schemeClr>
              </a:gs>
              <a:gs pos="100000">
                <a:schemeClr val="bg1">
                  <a:lumMod val="95000"/>
                  <a:alpha val="0"/>
                </a:schemeClr>
              </a:gs>
            </a:gsLst>
            <a:lin ang="5400000" scaled="1"/>
            <a:tileRect/>
          </a:gradFill>
          <a:ln w="6350" cap="flat">
            <a:solidFill>
              <a:schemeClr val="bg1">
                <a:lumMod val="95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6938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BFBFB"/>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456975"/>
      </p:ext>
    </p:extLst>
  </p:cSld>
  <p:clrMap bg1="lt1" tx1="dk1" bg2="lt2" tx2="dk2" accent1="accent1" accent2="accent2" accent3="accent3" accent4="accent4" accent5="accent5" accent6="accent6" hlink="hlink" folHlink="folHlink"/>
  <p:sldLayoutIdLst>
    <p:sldLayoutId id="2147483674" r:id="rId1"/>
    <p:sldLayoutId id="2147483676" r:id="rId2"/>
    <p:sldLayoutId id="2147483677" r:id="rId3"/>
    <p:sldLayoutId id="2147483678" r:id="rId4"/>
    <p:sldLayoutId id="2147483679" r:id="rId5"/>
    <p:sldLayoutId id="2147483675"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40">
          <p15:clr>
            <a:srgbClr val="F26B43"/>
          </p15:clr>
        </p15:guide>
        <p15:guide id="2" pos="7440">
          <p15:clr>
            <a:srgbClr val="F26B43"/>
          </p15:clr>
        </p15:guide>
        <p15:guide id="3" orient="horz" pos="240">
          <p15:clr>
            <a:srgbClr val="F26B43"/>
          </p15:clr>
        </p15:guide>
        <p15:guide id="4" orient="horz" pos="408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162153C-DD13-469A-AC57-AFAE32E99752}"/>
              </a:ext>
            </a:extLst>
          </p:cNvPr>
          <p:cNvGrpSpPr/>
          <p:nvPr/>
        </p:nvGrpSpPr>
        <p:grpSpPr>
          <a:xfrm>
            <a:off x="985553" y="1160310"/>
            <a:ext cx="10697011" cy="4962906"/>
            <a:chOff x="987252" y="1352550"/>
            <a:chExt cx="10697011" cy="4152900"/>
          </a:xfrm>
        </p:grpSpPr>
        <p:sp>
          <p:nvSpPr>
            <p:cNvPr id="2" name="Rectangle: Rounded Corners 1">
              <a:extLst>
                <a:ext uri="{FF2B5EF4-FFF2-40B4-BE49-F238E27FC236}">
                  <a16:creationId xmlns:a16="http://schemas.microsoft.com/office/drawing/2014/main" id="{8B1DDBC1-F7A0-40E0-B154-5E6F00CFCE2A}"/>
                </a:ext>
              </a:extLst>
            </p:cNvPr>
            <p:cNvSpPr/>
            <p:nvPr/>
          </p:nvSpPr>
          <p:spPr>
            <a:xfrm>
              <a:off x="8690517" y="1352550"/>
              <a:ext cx="2993746" cy="4152900"/>
            </a:xfrm>
            <a:prstGeom prst="roundRect">
              <a:avLst>
                <a:gd name="adj" fmla="val 2668"/>
              </a:avLst>
            </a:prstGeom>
            <a:gradFill>
              <a:gsLst>
                <a:gs pos="0">
                  <a:schemeClr val="accent1"/>
                </a:gs>
                <a:gs pos="100000">
                  <a:schemeClr val="accent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Freeform: Shape 5">
              <a:extLst>
                <a:ext uri="{FF2B5EF4-FFF2-40B4-BE49-F238E27FC236}">
                  <a16:creationId xmlns:a16="http://schemas.microsoft.com/office/drawing/2014/main" id="{65547B89-7E65-4DEE-8801-580D6E038266}"/>
                </a:ext>
              </a:extLst>
            </p:cNvPr>
            <p:cNvSpPr/>
            <p:nvPr/>
          </p:nvSpPr>
          <p:spPr>
            <a:xfrm>
              <a:off x="1515589" y="3005541"/>
              <a:ext cx="40114" cy="694834"/>
            </a:xfrm>
            <a:custGeom>
              <a:avLst/>
              <a:gdLst>
                <a:gd name="connsiteX0" fmla="*/ 25447 w 26266"/>
                <a:gd name="connsiteY0" fmla="*/ 454974 h 454973"/>
                <a:gd name="connsiteX1" fmla="*/ 26249 w 26266"/>
                <a:gd name="connsiteY1" fmla="*/ 436999 h 454973"/>
                <a:gd name="connsiteX2" fmla="*/ 25104 w 26266"/>
                <a:gd name="connsiteY2" fmla="*/ 388113 h 454973"/>
                <a:gd name="connsiteX3" fmla="*/ 14457 w 26266"/>
                <a:gd name="connsiteY3" fmla="*/ 227373 h 454973"/>
                <a:gd name="connsiteX4" fmla="*/ 5298 w 26266"/>
                <a:gd name="connsiteY4" fmla="*/ 66746 h 454973"/>
                <a:gd name="connsiteX5" fmla="*/ 4382 w 26266"/>
                <a:gd name="connsiteY5" fmla="*/ 17974 h 454973"/>
                <a:gd name="connsiteX6" fmla="*/ 3466 w 26266"/>
                <a:gd name="connsiteY6" fmla="*/ 0 h 454973"/>
                <a:gd name="connsiteX7" fmla="*/ 1519 w 26266"/>
                <a:gd name="connsiteY7" fmla="*/ 17860 h 454973"/>
                <a:gd name="connsiteX8" fmla="*/ 31 w 26266"/>
                <a:gd name="connsiteY8" fmla="*/ 66746 h 454973"/>
                <a:gd name="connsiteX9" fmla="*/ 7015 w 26266"/>
                <a:gd name="connsiteY9" fmla="*/ 227830 h 454973"/>
                <a:gd name="connsiteX10" fmla="*/ 19837 w 26266"/>
                <a:gd name="connsiteY10" fmla="*/ 388342 h 454973"/>
                <a:gd name="connsiteX11" fmla="*/ 23387 w 26266"/>
                <a:gd name="connsiteY11" fmla="*/ 436999 h 454973"/>
                <a:gd name="connsiteX12" fmla="*/ 25447 w 26266"/>
                <a:gd name="connsiteY12" fmla="*/ 454974 h 454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266" h="454973">
                  <a:moveTo>
                    <a:pt x="25447" y="454974"/>
                  </a:moveTo>
                  <a:cubicBezTo>
                    <a:pt x="25905" y="454974"/>
                    <a:pt x="26249" y="448563"/>
                    <a:pt x="26249" y="436999"/>
                  </a:cubicBezTo>
                  <a:cubicBezTo>
                    <a:pt x="26363" y="425436"/>
                    <a:pt x="25905" y="408721"/>
                    <a:pt x="25104" y="388113"/>
                  </a:cubicBezTo>
                  <a:cubicBezTo>
                    <a:pt x="23501" y="346898"/>
                    <a:pt x="19265" y="289997"/>
                    <a:pt x="14457" y="227373"/>
                  </a:cubicBezTo>
                  <a:cubicBezTo>
                    <a:pt x="9648" y="164633"/>
                    <a:pt x="6213" y="107962"/>
                    <a:pt x="5298" y="66746"/>
                  </a:cubicBezTo>
                  <a:cubicBezTo>
                    <a:pt x="4725" y="46139"/>
                    <a:pt x="4496" y="29538"/>
                    <a:pt x="4382" y="17974"/>
                  </a:cubicBezTo>
                  <a:cubicBezTo>
                    <a:pt x="4267" y="6411"/>
                    <a:pt x="3924" y="114"/>
                    <a:pt x="3466" y="0"/>
                  </a:cubicBezTo>
                  <a:cubicBezTo>
                    <a:pt x="2893" y="0"/>
                    <a:pt x="2206" y="6297"/>
                    <a:pt x="1519" y="17860"/>
                  </a:cubicBezTo>
                  <a:cubicBezTo>
                    <a:pt x="603" y="29423"/>
                    <a:pt x="146" y="46024"/>
                    <a:pt x="31" y="66746"/>
                  </a:cubicBezTo>
                  <a:cubicBezTo>
                    <a:pt x="-312" y="108076"/>
                    <a:pt x="2206" y="165091"/>
                    <a:pt x="7015" y="227830"/>
                  </a:cubicBezTo>
                  <a:cubicBezTo>
                    <a:pt x="11938" y="289654"/>
                    <a:pt x="16403" y="345638"/>
                    <a:pt x="19837" y="388342"/>
                  </a:cubicBezTo>
                  <a:cubicBezTo>
                    <a:pt x="21211" y="407691"/>
                    <a:pt x="22471" y="423948"/>
                    <a:pt x="23387" y="436999"/>
                  </a:cubicBezTo>
                  <a:cubicBezTo>
                    <a:pt x="24188" y="448563"/>
                    <a:pt x="24875" y="454974"/>
                    <a:pt x="25447" y="454974"/>
                  </a:cubicBezTo>
                  <a:close/>
                </a:path>
              </a:pathLst>
            </a:custGeom>
            <a:solidFill>
              <a:srgbClr val="263238"/>
            </a:solidFill>
            <a:ln w="11449" cap="flat">
              <a:noFill/>
              <a:prstDash val="solid"/>
              <a:miter/>
            </a:ln>
          </p:spPr>
          <p:txBody>
            <a:bodyPr rtlCol="0" anchor="ctr"/>
            <a:lstStyle/>
            <a:p>
              <a:endParaRPr lang="en-US"/>
            </a:p>
          </p:txBody>
        </p:sp>
        <p:sp>
          <p:nvSpPr>
            <p:cNvPr id="9" name="Rectangle: Rounded Corners 8">
              <a:extLst>
                <a:ext uri="{FF2B5EF4-FFF2-40B4-BE49-F238E27FC236}">
                  <a16:creationId xmlns:a16="http://schemas.microsoft.com/office/drawing/2014/main" id="{46D1C6E3-D216-4B78-BD42-350A64FF5D90}"/>
                </a:ext>
              </a:extLst>
            </p:cNvPr>
            <p:cNvSpPr/>
            <p:nvPr/>
          </p:nvSpPr>
          <p:spPr>
            <a:xfrm>
              <a:off x="987252" y="1593326"/>
              <a:ext cx="9490495" cy="3671348"/>
            </a:xfrm>
            <a:prstGeom prst="roundRect">
              <a:avLst>
                <a:gd name="adj" fmla="val 2919"/>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Box 12">
            <a:extLst>
              <a:ext uri="{FF2B5EF4-FFF2-40B4-BE49-F238E27FC236}">
                <a16:creationId xmlns:a16="http://schemas.microsoft.com/office/drawing/2014/main" id="{E1446B03-0C2D-4AA5-97E9-790A3326378D}"/>
              </a:ext>
            </a:extLst>
          </p:cNvPr>
          <p:cNvSpPr txBox="1"/>
          <p:nvPr/>
        </p:nvSpPr>
        <p:spPr>
          <a:xfrm>
            <a:off x="1131525" y="3020899"/>
            <a:ext cx="9228939" cy="1077218"/>
          </a:xfrm>
          <a:prstGeom prst="rect">
            <a:avLst/>
          </a:prstGeom>
          <a:noFill/>
        </p:spPr>
        <p:txBody>
          <a:bodyPr wrap="square" rtlCol="0">
            <a:spAutoFit/>
          </a:bodyPr>
          <a:lstStyle/>
          <a:p>
            <a:pPr algn="ctr"/>
            <a:r>
              <a:rPr lang="en-US" sz="3200" dirty="0">
                <a:solidFill>
                  <a:schemeClr val="accent1"/>
                </a:solidFill>
                <a:latin typeface="Cambria Math" panose="02040503050406030204" pitchFamily="18" charset="0"/>
                <a:ea typeface="Cambria Math" panose="02040503050406030204" pitchFamily="18" charset="0"/>
              </a:rPr>
              <a:t>A</a:t>
            </a:r>
            <a:r>
              <a:rPr lang="en-US" sz="3200" baseline="30000" dirty="0">
                <a:solidFill>
                  <a:schemeClr val="accent1"/>
                </a:solidFill>
                <a:latin typeface="Cambria Math" panose="02040503050406030204" pitchFamily="18" charset="0"/>
                <a:ea typeface="Cambria Math" panose="02040503050406030204" pitchFamily="18" charset="0"/>
              </a:rPr>
              <a:t>3</a:t>
            </a:r>
            <a:r>
              <a:rPr lang="en-US" sz="3200" dirty="0">
                <a:solidFill>
                  <a:schemeClr val="accent1"/>
                </a:solidFill>
                <a:latin typeface="Cambria Math" panose="02040503050406030204" pitchFamily="18" charset="0"/>
                <a:ea typeface="Cambria Math" panose="02040503050406030204" pitchFamily="18" charset="0"/>
              </a:rPr>
              <a:t>: Accelerating Attention Mechanisms in Neural Networks with Approximation</a:t>
            </a:r>
            <a:endParaRPr lang="en-US" sz="3200" baseline="30000" dirty="0">
              <a:solidFill>
                <a:schemeClr val="accent1"/>
              </a:solidFill>
              <a:latin typeface="Cambria Math" panose="02040503050406030204" pitchFamily="18" charset="0"/>
              <a:ea typeface="Cambria Math" panose="02040503050406030204" pitchFamily="18" charset="0"/>
            </a:endParaRPr>
          </a:p>
        </p:txBody>
      </p:sp>
      <p:sp>
        <p:nvSpPr>
          <p:cNvPr id="10" name="TextBox 9">
            <a:extLst>
              <a:ext uri="{FF2B5EF4-FFF2-40B4-BE49-F238E27FC236}">
                <a16:creationId xmlns:a16="http://schemas.microsoft.com/office/drawing/2014/main" id="{97107D78-637A-2400-6D95-9B0262ACEBA6}"/>
              </a:ext>
            </a:extLst>
          </p:cNvPr>
          <p:cNvSpPr txBox="1"/>
          <p:nvPr/>
        </p:nvSpPr>
        <p:spPr>
          <a:xfrm>
            <a:off x="4453410" y="6027071"/>
            <a:ext cx="2443519" cy="369332"/>
          </a:xfrm>
          <a:prstGeom prst="rect">
            <a:avLst/>
          </a:prstGeom>
          <a:noFill/>
        </p:spPr>
        <p:txBody>
          <a:bodyPr wrap="square" rtlCol="0" anchor="b">
            <a:spAutoFit/>
          </a:bodyPr>
          <a:lstStyle/>
          <a:p>
            <a:pPr algn="ctr"/>
            <a:r>
              <a:rPr lang="en-US" b="1">
                <a:solidFill>
                  <a:schemeClr val="accent2">
                    <a:lumMod val="75000"/>
                  </a:schemeClr>
                </a:solidFill>
                <a:latin typeface="Cambria Math" panose="02040503050406030204" pitchFamily="18" charset="0"/>
                <a:ea typeface="Cambria Math" panose="02040503050406030204" pitchFamily="18" charset="0"/>
              </a:rPr>
              <a:t>Nov 06, </a:t>
            </a:r>
            <a:r>
              <a:rPr lang="en-US" b="1" dirty="0">
                <a:solidFill>
                  <a:schemeClr val="accent2">
                    <a:lumMod val="75000"/>
                  </a:schemeClr>
                </a:solidFill>
                <a:latin typeface="Cambria Math" panose="02040503050406030204" pitchFamily="18" charset="0"/>
                <a:ea typeface="Cambria Math" panose="02040503050406030204" pitchFamily="18" charset="0"/>
              </a:rPr>
              <a:t>2023</a:t>
            </a:r>
            <a:endParaRPr lang="en-US" b="1" dirty="0">
              <a:solidFill>
                <a:schemeClr val="accent2">
                  <a:lumMod val="75000"/>
                </a:schemeClr>
              </a:solidFill>
              <a:effectLst/>
              <a:latin typeface="Cambria Math" panose="02040503050406030204" pitchFamily="18" charset="0"/>
              <a:ea typeface="Cambria Math" panose="02040503050406030204" pitchFamily="18" charset="0"/>
            </a:endParaRPr>
          </a:p>
        </p:txBody>
      </p:sp>
      <p:pic>
        <p:nvPicPr>
          <p:cNvPr id="111" name="Picture 110">
            <a:extLst>
              <a:ext uri="{FF2B5EF4-FFF2-40B4-BE49-F238E27FC236}">
                <a16:creationId xmlns:a16="http://schemas.microsoft.com/office/drawing/2014/main" id="{5A4EA161-D82C-4B2B-AFB6-F5733053D2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1635"/>
            <a:ext cx="3284092" cy="800575"/>
          </a:xfrm>
          <a:prstGeom prst="rect">
            <a:avLst/>
          </a:prstGeom>
        </p:spPr>
      </p:pic>
    </p:spTree>
    <p:extLst>
      <p:ext uri="{BB962C8B-B14F-4D97-AF65-F5344CB8AC3E}">
        <p14:creationId xmlns:p14="http://schemas.microsoft.com/office/powerpoint/2010/main" val="19733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Opportunity for Approximation</a:t>
            </a: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6296E8F2-7509-4FF5-9CE8-483CF5F56FA2}"/>
                  </a:ext>
                </a:extLst>
              </p:cNvPr>
              <p:cNvSpPr txBox="1"/>
              <p:nvPr/>
            </p:nvSpPr>
            <p:spPr>
              <a:xfrm>
                <a:off x="659229" y="1239901"/>
                <a:ext cx="10425866" cy="4247317"/>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In many NN model implementation, the attention mechanism is implemented as matrix-vector multiplication (multiplication of key matrix and the query vector).</a:t>
                </a:r>
              </a:p>
              <a:p>
                <a:pPr marL="285750" indent="-285750">
                  <a:buFont typeface="Arial" panose="020B0604020202020204" pitchFamily="34" charset="0"/>
                  <a:buChar char="•"/>
                </a:pPr>
                <a:endParaRPr lang="en-US"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Which is followed by </a:t>
                </a:r>
                <a14:m>
                  <m:oMath xmlns:m="http://schemas.openxmlformats.org/officeDocument/2006/math">
                    <m:r>
                      <a:rPr lang="en-US" i="1" dirty="0" smtClean="0">
                        <a:latin typeface="Cambria Math" panose="02040503050406030204" pitchFamily="18" charset="0"/>
                        <a:ea typeface="Cambria Math" panose="02040503050406030204" pitchFamily="18" charset="0"/>
                      </a:rPr>
                      <m:t>𝑠𝑜𝑓𝑡𝑚𝑎𝑥</m:t>
                    </m:r>
                  </m:oMath>
                </a14:m>
                <a:r>
                  <a:rPr lang="en-US" dirty="0">
                    <a:latin typeface="Cambria Math" panose="02040503050406030204" pitchFamily="18" charset="0"/>
                    <a:ea typeface="Cambria Math" panose="02040503050406030204" pitchFamily="18" charset="0"/>
                  </a:rPr>
                  <a:t> again followed by matrix-vector multiplication (multiplication of value matrix and the weight vector).</a:t>
                </a:r>
              </a:p>
              <a:p>
                <a:pPr marL="285750" indent="-285750">
                  <a:buFont typeface="Arial" panose="020B0604020202020204" pitchFamily="34" charset="0"/>
                  <a:buChar char="•"/>
                </a:pPr>
                <a:endParaRPr lang="en-US"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Such implementation utilizes fast matrix-vector multiplication provided by popular NN frameworks. </a:t>
                </a:r>
              </a:p>
              <a:p>
                <a:pPr marL="285750" indent="-285750">
                  <a:buFont typeface="Arial" panose="020B0604020202020204" pitchFamily="34" charset="0"/>
                  <a:buChar char="•"/>
                </a:pPr>
                <a:endParaRPr lang="en-US"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However, the nature of this operation is search, not dense multiplication and most of the computations performed in the first matrix-vector multiplication have very little impact on the final output, since most score values become near-zero after </a:t>
                </a:r>
                <a14:m>
                  <m:oMath xmlns:m="http://schemas.openxmlformats.org/officeDocument/2006/math">
                    <m:r>
                      <a:rPr lang="en-US" i="1" dirty="0" smtClean="0">
                        <a:latin typeface="Cambria Math" panose="02040503050406030204" pitchFamily="18" charset="0"/>
                        <a:ea typeface="Cambria Math" panose="02040503050406030204" pitchFamily="18" charset="0"/>
                      </a:rPr>
                      <m:t>𝑠𝑜𝑓𝑡𝑚𝑎𝑥</m:t>
                    </m:r>
                  </m:oMath>
                </a14:m>
                <a:r>
                  <a:rPr lang="en-US" dirty="0">
                    <a:latin typeface="Cambria Math" panose="02040503050406030204" pitchFamily="18" charset="0"/>
                    <a:ea typeface="Cambria Math" panose="02040503050406030204" pitchFamily="18" charset="0"/>
                  </a:rPr>
                  <a:t>. Therefore, approximation can be applied to avoid such unnecessary computation.</a:t>
                </a:r>
              </a:p>
              <a:p>
                <a:pPr marL="285750" indent="-285750">
                  <a:buFont typeface="Arial" panose="020B0604020202020204" pitchFamily="34" charset="0"/>
                  <a:buChar char="•"/>
                </a:pPr>
                <a:endParaRPr lang="en-US"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By preprocessing the key matrix, it is possible to obtain a set of candidate rows which are likely to have high score values without much computation.</a:t>
                </a:r>
              </a:p>
            </p:txBody>
          </p:sp>
        </mc:Choice>
        <mc:Fallback xmlns="">
          <p:sp>
            <p:nvSpPr>
              <p:cNvPr id="3" name="TextBox 2">
                <a:extLst>
                  <a:ext uri="{FF2B5EF4-FFF2-40B4-BE49-F238E27FC236}">
                    <a16:creationId xmlns:a16="http://schemas.microsoft.com/office/drawing/2014/main" id="{6296E8F2-7509-4FF5-9CE8-483CF5F56FA2}"/>
                  </a:ext>
                </a:extLst>
              </p:cNvPr>
              <p:cNvSpPr txBox="1">
                <a:spLocks noRot="1" noChangeAspect="1" noMove="1" noResize="1" noEditPoints="1" noAdjustHandles="1" noChangeArrowheads="1" noChangeShapeType="1" noTextEdit="1"/>
              </p:cNvSpPr>
              <p:nvPr/>
            </p:nvSpPr>
            <p:spPr>
              <a:xfrm>
                <a:off x="659229" y="1239901"/>
                <a:ext cx="10425866" cy="4247317"/>
              </a:xfrm>
              <a:prstGeom prst="rect">
                <a:avLst/>
              </a:prstGeom>
              <a:blipFill>
                <a:blip r:embed="rId3"/>
                <a:stretch>
                  <a:fillRect l="-351" t="-861" r="-877" b="-1148"/>
                </a:stretch>
              </a:blipFill>
            </p:spPr>
            <p:txBody>
              <a:bodyPr/>
              <a:lstStyle/>
              <a:p>
                <a:r>
                  <a:rPr lang="en-US">
                    <a:noFill/>
                  </a:rPr>
                  <a:t> </a:t>
                </a:r>
              </a:p>
            </p:txBody>
          </p:sp>
        </mc:Fallback>
      </mc:AlternateContent>
    </p:spTree>
    <p:extLst>
      <p:ext uri="{BB962C8B-B14F-4D97-AF65-F5344CB8AC3E}">
        <p14:creationId xmlns:p14="http://schemas.microsoft.com/office/powerpoint/2010/main" val="414339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A</a:t>
            </a:r>
            <a:r>
              <a:rPr lang="en-US" sz="3200" b="1" baseline="30000" dirty="0">
                <a:solidFill>
                  <a:schemeClr val="accent1"/>
                </a:solidFill>
                <a:latin typeface="Cambria Math" panose="02040503050406030204" pitchFamily="18" charset="0"/>
                <a:ea typeface="Cambria Math" panose="02040503050406030204" pitchFamily="18" charset="0"/>
              </a:rPr>
              <a:t>3</a:t>
            </a:r>
            <a:r>
              <a:rPr lang="en-US" sz="3200" b="1" dirty="0">
                <a:solidFill>
                  <a:schemeClr val="accent1"/>
                </a:solidFill>
                <a:latin typeface="Cambria Math" panose="02040503050406030204" pitchFamily="18" charset="0"/>
                <a:ea typeface="Cambria Math" panose="02040503050406030204" pitchFamily="18" charset="0"/>
              </a:rPr>
              <a:t> Base Design</a:t>
            </a:r>
            <a:endParaRPr lang="en-US" sz="3200" b="1" baseline="30000" dirty="0">
              <a:solidFill>
                <a:schemeClr val="accent1"/>
              </a:solidFill>
              <a:latin typeface="Cambria Math" panose="02040503050406030204" pitchFamily="18" charset="0"/>
              <a:ea typeface="Cambria Math" panose="02040503050406030204" pitchFamily="18" charset="0"/>
            </a:endParaRP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6296E8F2-7509-4FF5-9CE8-483CF5F56FA2}"/>
                  </a:ext>
                </a:extLst>
              </p:cNvPr>
              <p:cNvSpPr txBox="1"/>
              <p:nvPr/>
            </p:nvSpPr>
            <p:spPr>
              <a:xfrm>
                <a:off x="659229" y="1239901"/>
                <a:ext cx="10425866" cy="212365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A</a:t>
                </a:r>
                <a:r>
                  <a:rPr lang="en-US" baseline="30000" dirty="0">
                    <a:latin typeface="Cambria Math" panose="02040503050406030204" pitchFamily="18" charset="0"/>
                    <a:ea typeface="Cambria Math" panose="02040503050406030204" pitchFamily="18" charset="0"/>
                  </a:rPr>
                  <a:t>3</a:t>
                </a:r>
                <a:r>
                  <a:rPr lang="en-US" dirty="0">
                    <a:latin typeface="Cambria Math" panose="02040503050406030204" pitchFamily="18" charset="0"/>
                    <a:ea typeface="Cambria Math" panose="02040503050406030204" pitchFamily="18" charset="0"/>
                  </a:rPr>
                  <a:t> is a specialized hardware accelerator for attention mechanism that can be integrated to either CPU, GPU or and existing hardware accelerator. </a:t>
                </a:r>
                <a:endParaRPr lang="en-US" baseline="300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A</a:t>
                </a:r>
                <a:r>
                  <a:rPr lang="en-US" baseline="30000" dirty="0">
                    <a:latin typeface="Cambria Math" panose="02040503050406030204" pitchFamily="18" charset="0"/>
                    <a:ea typeface="Cambria Math" panose="02040503050406030204" pitchFamily="18" charset="0"/>
                  </a:rPr>
                  <a:t>3 </a:t>
                </a:r>
                <a:r>
                  <a:rPr lang="en-US" dirty="0">
                    <a:latin typeface="Cambria Math" panose="02040503050406030204" pitchFamily="18" charset="0"/>
                    <a:ea typeface="Cambria Math" panose="02040503050406030204" pitchFamily="18" charset="0"/>
                  </a:rPr>
                  <a:t> employs pipelined design with customized </a:t>
                </a:r>
                <a:r>
                  <a:rPr lang="en-US" dirty="0" err="1">
                    <a:latin typeface="Cambria Math" panose="02040503050406030204" pitchFamily="18" charset="0"/>
                    <a:ea typeface="Cambria Math" panose="02040503050406030204" pitchFamily="18" charset="0"/>
                  </a:rPr>
                  <a:t>datatpath</a:t>
                </a:r>
                <a:r>
                  <a:rPr lang="en-US" dirty="0">
                    <a:latin typeface="Cambria Math" panose="02040503050406030204" pitchFamily="18" charset="0"/>
                    <a:ea typeface="Cambria Math" panose="02040503050406030204" pitchFamily="18" charset="0"/>
                  </a:rPr>
                  <a:t> for high throughput and energy efficiency. </a:t>
                </a:r>
              </a:p>
              <a:p>
                <a:pPr marL="285750" indent="-285750">
                  <a:buFont typeface="Arial" panose="020B0604020202020204" pitchFamily="34" charset="0"/>
                  <a:buChar char="•"/>
                </a:pPr>
                <a:endParaRPr lang="en-US" baseline="300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endParaRPr lang="en-US" baseline="30000" dirty="0">
                  <a:latin typeface="Cambria Math" panose="02040503050406030204" pitchFamily="18" charset="0"/>
                  <a:ea typeface="Cambria Math" panose="02040503050406030204" pitchFamily="18" charset="0"/>
                </a:endParaRPr>
              </a:p>
              <a:p>
                <a:r>
                  <a:rPr lang="en-US" b="1" u="sng" dirty="0">
                    <a:latin typeface="Cambria Math" panose="02040503050406030204" pitchFamily="18" charset="0"/>
                    <a:ea typeface="Cambria Math" panose="02040503050406030204" pitchFamily="18" charset="0"/>
                  </a:rPr>
                  <a:t>Pipeline Design</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A</a:t>
                </a:r>
                <a:r>
                  <a:rPr lang="en-US" baseline="30000" dirty="0">
                    <a:latin typeface="Cambria Math" panose="02040503050406030204" pitchFamily="18" charset="0"/>
                    <a:ea typeface="Cambria Math" panose="02040503050406030204" pitchFamily="18" charset="0"/>
                  </a:rPr>
                  <a:t>3</a:t>
                </a:r>
                <a:r>
                  <a:rPr lang="en-US" dirty="0">
                    <a:latin typeface="Cambria Math" panose="02040503050406030204" pitchFamily="18" charset="0"/>
                    <a:ea typeface="Cambria Math" panose="02040503050406030204" pitchFamily="18" charset="0"/>
                  </a:rPr>
                  <a:t> takes three inputs – a key matrix (</a:t>
                </a:r>
                <a14:m>
                  <m:oMath xmlns:m="http://schemas.openxmlformats.org/officeDocument/2006/math">
                    <m:r>
                      <a:rPr lang="en-US" i="1" dirty="0" smtClean="0">
                        <a:latin typeface="Cambria Math" panose="02040503050406030204" pitchFamily="18" charset="0"/>
                        <a:ea typeface="Cambria Math" panose="02040503050406030204" pitchFamily="18" charset="0"/>
                      </a:rPr>
                      <m:t>𝑛</m:t>
                    </m:r>
                  </m:oMath>
                </a14:m>
                <a:r>
                  <a:rPr lang="en-US" dirty="0" err="1">
                    <a:latin typeface="Cambria Math" panose="02040503050406030204" pitchFamily="18" charset="0"/>
                    <a:ea typeface="Cambria Math" panose="02040503050406030204" pitchFamily="18" charset="0"/>
                  </a:rPr>
                  <a:t>x</a:t>
                </a: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 a value matrix (</a:t>
                </a:r>
                <a14:m>
                  <m:oMath xmlns:m="http://schemas.openxmlformats.org/officeDocument/2006/math">
                    <m:r>
                      <a:rPr lang="en-US" i="1" dirty="0" smtClean="0">
                        <a:latin typeface="Cambria Math" panose="02040503050406030204" pitchFamily="18" charset="0"/>
                        <a:ea typeface="Cambria Math" panose="02040503050406030204" pitchFamily="18" charset="0"/>
                      </a:rPr>
                      <m:t>𝑛</m:t>
                    </m:r>
                  </m:oMath>
                </a14:m>
                <a:r>
                  <a:rPr lang="en-US" dirty="0" err="1">
                    <a:latin typeface="Cambria Math" panose="02040503050406030204" pitchFamily="18" charset="0"/>
                    <a:ea typeface="Cambria Math" panose="02040503050406030204" pitchFamily="18" charset="0"/>
                  </a:rPr>
                  <a:t>x</a:t>
                </a: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 and a query vector (</a:t>
                </a: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 to compute </a:t>
                </a: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 dimension output vector.</a:t>
                </a:r>
              </a:p>
            </p:txBody>
          </p:sp>
        </mc:Choice>
        <mc:Fallback xmlns="">
          <p:sp>
            <p:nvSpPr>
              <p:cNvPr id="3" name="TextBox 2">
                <a:extLst>
                  <a:ext uri="{FF2B5EF4-FFF2-40B4-BE49-F238E27FC236}">
                    <a16:creationId xmlns:a16="http://schemas.microsoft.com/office/drawing/2014/main" id="{6296E8F2-7509-4FF5-9CE8-483CF5F56FA2}"/>
                  </a:ext>
                </a:extLst>
              </p:cNvPr>
              <p:cNvSpPr txBox="1">
                <a:spLocks noRot="1" noChangeAspect="1" noMove="1" noResize="1" noEditPoints="1" noAdjustHandles="1" noChangeArrowheads="1" noChangeShapeType="1" noTextEdit="1"/>
              </p:cNvSpPr>
              <p:nvPr/>
            </p:nvSpPr>
            <p:spPr>
              <a:xfrm>
                <a:off x="659229" y="1239901"/>
                <a:ext cx="10425866" cy="2123658"/>
              </a:xfrm>
              <a:prstGeom prst="rect">
                <a:avLst/>
              </a:prstGeom>
              <a:blipFill>
                <a:blip r:embed="rId3"/>
                <a:stretch>
                  <a:fillRect l="-468" t="-1719" r="-117" b="-3152"/>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A69A7FD4-7A4B-41FC-976A-1A29772F8D3A}"/>
              </a:ext>
            </a:extLst>
          </p:cNvPr>
          <p:cNvPicPr>
            <a:picLocks noChangeAspect="1"/>
          </p:cNvPicPr>
          <p:nvPr/>
        </p:nvPicPr>
        <p:blipFill>
          <a:blip r:embed="rId4"/>
          <a:stretch>
            <a:fillRect/>
          </a:stretch>
        </p:blipFill>
        <p:spPr>
          <a:xfrm>
            <a:off x="7973990" y="3233928"/>
            <a:ext cx="3671076" cy="3171258"/>
          </a:xfrm>
          <a:prstGeom prst="rect">
            <a:avLst/>
          </a:prstGeom>
        </p:spPr>
      </p:pic>
      <p:pic>
        <p:nvPicPr>
          <p:cNvPr id="4" name="Picture 3">
            <a:extLst>
              <a:ext uri="{FF2B5EF4-FFF2-40B4-BE49-F238E27FC236}">
                <a16:creationId xmlns:a16="http://schemas.microsoft.com/office/drawing/2014/main" id="{0A769685-BAB9-4F2A-A68A-5B7BED9CCCA8}"/>
              </a:ext>
            </a:extLst>
          </p:cNvPr>
          <p:cNvPicPr>
            <a:picLocks noChangeAspect="1"/>
          </p:cNvPicPr>
          <p:nvPr/>
        </p:nvPicPr>
        <p:blipFill rotWithShape="1">
          <a:blip r:embed="rId5"/>
          <a:srcRect l="4301" r="1742"/>
          <a:stretch/>
        </p:blipFill>
        <p:spPr>
          <a:xfrm>
            <a:off x="180975" y="3825697"/>
            <a:ext cx="7610476" cy="1329832"/>
          </a:xfrm>
          <a:prstGeom prst="rect">
            <a:avLst/>
          </a:prstGeom>
        </p:spPr>
      </p:pic>
    </p:spTree>
    <p:extLst>
      <p:ext uri="{BB962C8B-B14F-4D97-AF65-F5344CB8AC3E}">
        <p14:creationId xmlns:p14="http://schemas.microsoft.com/office/powerpoint/2010/main" val="1451974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A</a:t>
            </a:r>
            <a:r>
              <a:rPr lang="en-US" sz="3200" b="1" baseline="30000" dirty="0">
                <a:solidFill>
                  <a:schemeClr val="accent1"/>
                </a:solidFill>
                <a:latin typeface="Cambria Math" panose="02040503050406030204" pitchFamily="18" charset="0"/>
                <a:ea typeface="Cambria Math" panose="02040503050406030204" pitchFamily="18" charset="0"/>
              </a:rPr>
              <a:t>3</a:t>
            </a:r>
            <a:r>
              <a:rPr lang="en-US" sz="3200" b="1" dirty="0">
                <a:solidFill>
                  <a:schemeClr val="accent1"/>
                </a:solidFill>
                <a:latin typeface="Cambria Math" panose="02040503050406030204" pitchFamily="18" charset="0"/>
                <a:ea typeface="Cambria Math" panose="02040503050406030204" pitchFamily="18" charset="0"/>
              </a:rPr>
              <a:t> Base Design – Module 1 – Dot Product Computation</a:t>
            </a:r>
            <a:endParaRPr lang="en-US" sz="3200" b="1" baseline="30000" dirty="0">
              <a:solidFill>
                <a:schemeClr val="accent1"/>
              </a:solidFill>
              <a:latin typeface="Cambria Math" panose="02040503050406030204" pitchFamily="18" charset="0"/>
              <a:ea typeface="Cambria Math" panose="02040503050406030204" pitchFamily="18" charset="0"/>
            </a:endParaRP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6296E8F2-7509-4FF5-9CE8-483CF5F56FA2}"/>
                  </a:ext>
                </a:extLst>
              </p:cNvPr>
              <p:cNvSpPr txBox="1"/>
              <p:nvPr/>
            </p:nvSpPr>
            <p:spPr>
              <a:xfrm>
                <a:off x="659229" y="1239901"/>
                <a:ext cx="10425866" cy="230832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The first module of the pipeline computes the inner-product between a single row of the key matrix and a query vector.</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The hardware is consists of </a:t>
                </a: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 multipliers and a </a:t>
                </a: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-way adder tree for a sum reduction operation. </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For each cycle, a row of the key matrix is loaded (in sequential order</a:t>
                </a:r>
                <a:r>
                  <a:rPr lang="en-US">
                    <a:latin typeface="Cambria Math" panose="02040503050406030204" pitchFamily="18" charset="0"/>
                    <a:ea typeface="Cambria Math" panose="02040503050406030204" pitchFamily="18" charset="0"/>
                  </a:rPr>
                  <a:t>) and </a:t>
                </a:r>
                <a:r>
                  <a:rPr lang="en-US" dirty="0">
                    <a:latin typeface="Cambria Math" panose="02040503050406030204" pitchFamily="18" charset="0"/>
                    <a:ea typeface="Cambria Math" panose="02040503050406030204" pitchFamily="18" charset="0"/>
                  </a:rPr>
                  <a:t>each of its vector element is multiplied by the corresponding element of the query vector using the array of multipliers. </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After multiplication, the set of values are passed to adder tree for parallel sum reduction. </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The result is stored in the corresponding register in the dot-product outcome register file.</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This module also finds the maximum value among all the elements of the dot-product array.</a:t>
                </a:r>
              </a:p>
            </p:txBody>
          </p:sp>
        </mc:Choice>
        <mc:Fallback xmlns="">
          <p:sp>
            <p:nvSpPr>
              <p:cNvPr id="3" name="TextBox 2">
                <a:extLst>
                  <a:ext uri="{FF2B5EF4-FFF2-40B4-BE49-F238E27FC236}">
                    <a16:creationId xmlns:a16="http://schemas.microsoft.com/office/drawing/2014/main" id="{6296E8F2-7509-4FF5-9CE8-483CF5F56FA2}"/>
                  </a:ext>
                </a:extLst>
              </p:cNvPr>
              <p:cNvSpPr txBox="1">
                <a:spLocks noRot="1" noChangeAspect="1" noMove="1" noResize="1" noEditPoints="1" noAdjustHandles="1" noChangeArrowheads="1" noChangeShapeType="1" noTextEdit="1"/>
              </p:cNvSpPr>
              <p:nvPr/>
            </p:nvSpPr>
            <p:spPr>
              <a:xfrm>
                <a:off x="659229" y="1239901"/>
                <a:ext cx="10425866" cy="2308324"/>
              </a:xfrm>
              <a:prstGeom prst="rect">
                <a:avLst/>
              </a:prstGeom>
              <a:blipFill>
                <a:blip r:embed="rId3"/>
                <a:stretch>
                  <a:fillRect l="-351" t="-1583" r="-409" b="-2902"/>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A69A7FD4-7A4B-41FC-976A-1A29772F8D3A}"/>
              </a:ext>
            </a:extLst>
          </p:cNvPr>
          <p:cNvPicPr>
            <a:picLocks noChangeAspect="1"/>
          </p:cNvPicPr>
          <p:nvPr/>
        </p:nvPicPr>
        <p:blipFill rotWithShape="1">
          <a:blip r:embed="rId4"/>
          <a:srcRect b="57206"/>
          <a:stretch/>
        </p:blipFill>
        <p:spPr>
          <a:xfrm>
            <a:off x="6954815" y="3825697"/>
            <a:ext cx="3671076" cy="1357122"/>
          </a:xfrm>
          <a:prstGeom prst="rect">
            <a:avLst/>
          </a:prstGeom>
        </p:spPr>
      </p:pic>
      <p:pic>
        <p:nvPicPr>
          <p:cNvPr id="4" name="Picture 3">
            <a:extLst>
              <a:ext uri="{FF2B5EF4-FFF2-40B4-BE49-F238E27FC236}">
                <a16:creationId xmlns:a16="http://schemas.microsoft.com/office/drawing/2014/main" id="{0A769685-BAB9-4F2A-A68A-5B7BED9CCCA8}"/>
              </a:ext>
            </a:extLst>
          </p:cNvPr>
          <p:cNvPicPr>
            <a:picLocks noChangeAspect="1"/>
          </p:cNvPicPr>
          <p:nvPr/>
        </p:nvPicPr>
        <p:blipFill rotWithShape="1">
          <a:blip r:embed="rId5"/>
          <a:srcRect l="4301" r="62538" b="3770"/>
          <a:stretch/>
        </p:blipFill>
        <p:spPr>
          <a:xfrm>
            <a:off x="2686050" y="3864406"/>
            <a:ext cx="2686050" cy="1279703"/>
          </a:xfrm>
          <a:prstGeom prst="rect">
            <a:avLst/>
          </a:prstGeom>
        </p:spPr>
      </p:pic>
    </p:spTree>
    <p:extLst>
      <p:ext uri="{BB962C8B-B14F-4D97-AF65-F5344CB8AC3E}">
        <p14:creationId xmlns:p14="http://schemas.microsoft.com/office/powerpoint/2010/main" val="3304973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A</a:t>
            </a:r>
            <a:r>
              <a:rPr lang="en-US" sz="3200" b="1" baseline="30000" dirty="0">
                <a:solidFill>
                  <a:schemeClr val="accent1"/>
                </a:solidFill>
                <a:latin typeface="Cambria Math" panose="02040503050406030204" pitchFamily="18" charset="0"/>
                <a:ea typeface="Cambria Math" panose="02040503050406030204" pitchFamily="18" charset="0"/>
              </a:rPr>
              <a:t>3</a:t>
            </a:r>
            <a:r>
              <a:rPr lang="en-US" sz="3200" b="1" dirty="0">
                <a:solidFill>
                  <a:schemeClr val="accent1"/>
                </a:solidFill>
                <a:latin typeface="Cambria Math" panose="02040503050406030204" pitchFamily="18" charset="0"/>
                <a:ea typeface="Cambria Math" panose="02040503050406030204" pitchFamily="18" charset="0"/>
              </a:rPr>
              <a:t> Base Design – Module 2 – Exponent Computation</a:t>
            </a:r>
            <a:endParaRPr lang="en-US" sz="3200" b="1" baseline="30000" dirty="0">
              <a:solidFill>
                <a:schemeClr val="accent1"/>
              </a:solidFill>
              <a:latin typeface="Cambria Math" panose="02040503050406030204" pitchFamily="18" charset="0"/>
              <a:ea typeface="Cambria Math" panose="02040503050406030204" pitchFamily="18" charset="0"/>
            </a:endParaRP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p:sp>
        <p:nvSpPr>
          <p:cNvPr id="3" name="TextBox 2">
            <a:extLst>
              <a:ext uri="{FF2B5EF4-FFF2-40B4-BE49-F238E27FC236}">
                <a16:creationId xmlns:a16="http://schemas.microsoft.com/office/drawing/2014/main" id="{6296E8F2-7509-4FF5-9CE8-483CF5F56FA2}"/>
              </a:ext>
            </a:extLst>
          </p:cNvPr>
          <p:cNvSpPr txBox="1"/>
          <p:nvPr/>
        </p:nvSpPr>
        <p:spPr>
          <a:xfrm>
            <a:off x="659229" y="1239901"/>
            <a:ext cx="10425866" cy="2862322"/>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This module computes the exponent of each dot-product value computed by Module-1.</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Exponent function is implemented using a look-up table. </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The module first starts with subtracting the maximum value of the input vector from the dot-product value being processed. </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With this subtraction all elements of the input vector are normalized between 0 and 1.</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To reduce the size of look-up table, the exponent function is decomposed into multiplication of two exponent operations. </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With this transformation, two smaller look-up tables can be utilized with a multiplication, instead of a one large look-up table.</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After exponent computation, the value is accumulated for later use as softmax denominator.</a:t>
            </a:r>
          </a:p>
        </p:txBody>
      </p:sp>
      <p:pic>
        <p:nvPicPr>
          <p:cNvPr id="7" name="Picture 6">
            <a:extLst>
              <a:ext uri="{FF2B5EF4-FFF2-40B4-BE49-F238E27FC236}">
                <a16:creationId xmlns:a16="http://schemas.microsoft.com/office/drawing/2014/main" id="{80ED4D51-60B7-4EFA-B421-D9603E2292C0}"/>
              </a:ext>
            </a:extLst>
          </p:cNvPr>
          <p:cNvPicPr>
            <a:picLocks noChangeAspect="1"/>
          </p:cNvPicPr>
          <p:nvPr/>
        </p:nvPicPr>
        <p:blipFill rotWithShape="1">
          <a:blip r:embed="rId3"/>
          <a:srcRect t="41593" b="32577"/>
          <a:stretch/>
        </p:blipFill>
        <p:spPr>
          <a:xfrm>
            <a:off x="6545240" y="4602010"/>
            <a:ext cx="3671076" cy="819150"/>
          </a:xfrm>
          <a:prstGeom prst="rect">
            <a:avLst/>
          </a:prstGeom>
        </p:spPr>
      </p:pic>
      <p:pic>
        <p:nvPicPr>
          <p:cNvPr id="8" name="Picture 7">
            <a:extLst>
              <a:ext uri="{FF2B5EF4-FFF2-40B4-BE49-F238E27FC236}">
                <a16:creationId xmlns:a16="http://schemas.microsoft.com/office/drawing/2014/main" id="{38F192C9-7A37-44EF-9863-A89818F048B8}"/>
              </a:ext>
            </a:extLst>
          </p:cNvPr>
          <p:cNvPicPr>
            <a:picLocks noChangeAspect="1"/>
          </p:cNvPicPr>
          <p:nvPr/>
        </p:nvPicPr>
        <p:blipFill rotWithShape="1">
          <a:blip r:embed="rId4"/>
          <a:srcRect l="37463" r="28671" b="8784"/>
          <a:stretch/>
        </p:blipFill>
        <p:spPr>
          <a:xfrm>
            <a:off x="3352798" y="4405071"/>
            <a:ext cx="2743201" cy="1213028"/>
          </a:xfrm>
          <a:prstGeom prst="rect">
            <a:avLst/>
          </a:prstGeom>
        </p:spPr>
      </p:pic>
    </p:spTree>
    <p:extLst>
      <p:ext uri="{BB962C8B-B14F-4D97-AF65-F5344CB8AC3E}">
        <p14:creationId xmlns:p14="http://schemas.microsoft.com/office/powerpoint/2010/main" val="3823428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A</a:t>
            </a:r>
            <a:r>
              <a:rPr lang="en-US" sz="3200" b="1" baseline="30000" dirty="0">
                <a:solidFill>
                  <a:schemeClr val="accent1"/>
                </a:solidFill>
                <a:latin typeface="Cambria Math" panose="02040503050406030204" pitchFamily="18" charset="0"/>
                <a:ea typeface="Cambria Math" panose="02040503050406030204" pitchFamily="18" charset="0"/>
              </a:rPr>
              <a:t>3</a:t>
            </a:r>
            <a:r>
              <a:rPr lang="en-US" sz="3200" b="1" dirty="0">
                <a:solidFill>
                  <a:schemeClr val="accent1"/>
                </a:solidFill>
                <a:latin typeface="Cambria Math" panose="02040503050406030204" pitchFamily="18" charset="0"/>
                <a:ea typeface="Cambria Math" panose="02040503050406030204" pitchFamily="18" charset="0"/>
              </a:rPr>
              <a:t> Base Design – Module 3 – Output Computation</a:t>
            </a:r>
            <a:endParaRPr lang="en-US" sz="3200" b="1" baseline="30000" dirty="0">
              <a:solidFill>
                <a:schemeClr val="accent1"/>
              </a:solidFill>
              <a:latin typeface="Cambria Math" panose="02040503050406030204" pitchFamily="18" charset="0"/>
              <a:ea typeface="Cambria Math" panose="02040503050406030204" pitchFamily="18" charset="0"/>
            </a:endParaRP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p:sp>
        <p:nvSpPr>
          <p:cNvPr id="3" name="TextBox 2">
            <a:extLst>
              <a:ext uri="{FF2B5EF4-FFF2-40B4-BE49-F238E27FC236}">
                <a16:creationId xmlns:a16="http://schemas.microsoft.com/office/drawing/2014/main" id="{6296E8F2-7509-4FF5-9CE8-483CF5F56FA2}"/>
              </a:ext>
            </a:extLst>
          </p:cNvPr>
          <p:cNvSpPr txBox="1"/>
          <p:nvPr/>
        </p:nvSpPr>
        <p:spPr>
          <a:xfrm>
            <a:off x="659229" y="1239901"/>
            <a:ext cx="10425866" cy="2031325"/>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This module computes the output of the attention operation. </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Every cycle, an element of the score vector is divided by the sum of all score values for normalization. </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Then this value (weight) serves as a scaling factor for the corresponding row vector in the value matrix. </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Each element of a row vector is multiplied by this value. </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The result of this computation is accumulated in the output register and the process is repeated n times.</a:t>
            </a:r>
          </a:p>
        </p:txBody>
      </p:sp>
      <p:pic>
        <p:nvPicPr>
          <p:cNvPr id="7" name="Picture 6">
            <a:extLst>
              <a:ext uri="{FF2B5EF4-FFF2-40B4-BE49-F238E27FC236}">
                <a16:creationId xmlns:a16="http://schemas.microsoft.com/office/drawing/2014/main" id="{80ED4D51-60B7-4EFA-B421-D9603E2292C0}"/>
              </a:ext>
            </a:extLst>
          </p:cNvPr>
          <p:cNvPicPr>
            <a:picLocks noChangeAspect="1"/>
          </p:cNvPicPr>
          <p:nvPr/>
        </p:nvPicPr>
        <p:blipFill rotWithShape="1">
          <a:blip r:embed="rId3"/>
          <a:srcRect t="67033" b="8410"/>
          <a:stretch/>
        </p:blipFill>
        <p:spPr>
          <a:xfrm>
            <a:off x="6728219" y="4029075"/>
            <a:ext cx="3671076" cy="778780"/>
          </a:xfrm>
          <a:prstGeom prst="rect">
            <a:avLst/>
          </a:prstGeom>
        </p:spPr>
      </p:pic>
      <p:pic>
        <p:nvPicPr>
          <p:cNvPr id="8" name="Picture 7">
            <a:extLst>
              <a:ext uri="{FF2B5EF4-FFF2-40B4-BE49-F238E27FC236}">
                <a16:creationId xmlns:a16="http://schemas.microsoft.com/office/drawing/2014/main" id="{38F192C9-7A37-44EF-9863-A89818F048B8}"/>
              </a:ext>
            </a:extLst>
          </p:cNvPr>
          <p:cNvPicPr>
            <a:picLocks noChangeAspect="1"/>
          </p:cNvPicPr>
          <p:nvPr/>
        </p:nvPicPr>
        <p:blipFill rotWithShape="1">
          <a:blip r:embed="rId4"/>
          <a:srcRect l="63451" t="4393" r="2683" b="-2179"/>
          <a:stretch/>
        </p:blipFill>
        <p:spPr>
          <a:xfrm>
            <a:off x="3009898" y="3748078"/>
            <a:ext cx="2743201" cy="1300404"/>
          </a:xfrm>
          <a:prstGeom prst="rect">
            <a:avLst/>
          </a:prstGeom>
        </p:spPr>
      </p:pic>
    </p:spTree>
    <p:extLst>
      <p:ext uri="{BB962C8B-B14F-4D97-AF65-F5344CB8AC3E}">
        <p14:creationId xmlns:p14="http://schemas.microsoft.com/office/powerpoint/2010/main" val="3005370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D3E5779C-85CA-455B-9744-323E3762CAA0}"/>
              </a:ext>
            </a:extLst>
          </p:cNvPr>
          <p:cNvGrpSpPr/>
          <p:nvPr/>
        </p:nvGrpSpPr>
        <p:grpSpPr>
          <a:xfrm>
            <a:off x="1619250" y="669281"/>
            <a:ext cx="8953500" cy="5562980"/>
            <a:chOff x="2008188" y="725670"/>
            <a:chExt cx="8175624" cy="5079670"/>
          </a:xfrm>
        </p:grpSpPr>
        <p:sp>
          <p:nvSpPr>
            <p:cNvPr id="3" name="Round Same Side Corner Rectangle 1">
              <a:extLst>
                <a:ext uri="{FF2B5EF4-FFF2-40B4-BE49-F238E27FC236}">
                  <a16:creationId xmlns:a16="http://schemas.microsoft.com/office/drawing/2014/main" id="{AB2197E2-F17F-4E8A-A259-95176709AE5C}"/>
                </a:ext>
              </a:extLst>
            </p:cNvPr>
            <p:cNvSpPr/>
            <p:nvPr/>
          </p:nvSpPr>
          <p:spPr>
            <a:xfrm>
              <a:off x="2008188" y="725670"/>
              <a:ext cx="8175624" cy="418139"/>
            </a:xfrm>
            <a:prstGeom prst="round2SameRect">
              <a:avLst>
                <a:gd name="adj1" fmla="val 14928"/>
                <a:gd name="adj2" fmla="val 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IN" dirty="0">
                <a:solidFill>
                  <a:schemeClr val="bg1"/>
                </a:solidFill>
              </a:endParaRPr>
            </a:p>
          </p:txBody>
        </p:sp>
        <p:sp>
          <p:nvSpPr>
            <p:cNvPr id="9" name="Rectangle 8">
              <a:extLst>
                <a:ext uri="{FF2B5EF4-FFF2-40B4-BE49-F238E27FC236}">
                  <a16:creationId xmlns:a16="http://schemas.microsoft.com/office/drawing/2014/main" id="{958744ED-9E26-4BE4-A5E5-001301BAF736}"/>
                </a:ext>
              </a:extLst>
            </p:cNvPr>
            <p:cNvSpPr/>
            <p:nvPr/>
          </p:nvSpPr>
          <p:spPr>
            <a:xfrm>
              <a:off x="2474773" y="5080286"/>
              <a:ext cx="7294263" cy="725054"/>
            </a:xfrm>
            <a:prstGeom prst="rect">
              <a:avLst/>
            </a:prstGeom>
            <a:solidFill>
              <a:schemeClr val="bg1"/>
            </a:solidFill>
            <a:ln>
              <a:noFill/>
            </a:ln>
            <a:effectLst>
              <a:outerShdw blurRad="1079500" sx="102000" sy="102000" algn="ctr"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2FBD54BA-3F8B-4BE4-89CB-AAF2DFCCE9BC}"/>
                </a:ext>
              </a:extLst>
            </p:cNvPr>
            <p:cNvSpPr txBox="1"/>
            <p:nvPr/>
          </p:nvSpPr>
          <p:spPr>
            <a:xfrm>
              <a:off x="5250835" y="5200796"/>
              <a:ext cx="1742138" cy="477763"/>
            </a:xfrm>
            <a:prstGeom prst="rect">
              <a:avLst/>
            </a:prstGeom>
            <a:noFill/>
          </p:spPr>
          <p:txBody>
            <a:bodyPr wrap="none" rtlCol="0">
              <a:spAutoFit/>
            </a:bodyPr>
            <a:lstStyle/>
            <a:p>
              <a:pPr algn="ctr"/>
              <a:r>
                <a:rPr lang="en-US" sz="2800" b="1" dirty="0">
                  <a:solidFill>
                    <a:schemeClr val="accent1"/>
                  </a:solidFill>
                  <a:latin typeface="Cambria Math" panose="02040503050406030204" pitchFamily="18" charset="0"/>
                  <a:ea typeface="Cambria Math" panose="02040503050406030204" pitchFamily="18" charset="0"/>
                </a:rPr>
                <a:t>Thank You!</a:t>
              </a:r>
            </a:p>
          </p:txBody>
        </p:sp>
      </p:grpSp>
      <p:pic>
        <p:nvPicPr>
          <p:cNvPr id="49" name="Picture 48">
            <a:extLst>
              <a:ext uri="{FF2B5EF4-FFF2-40B4-BE49-F238E27FC236}">
                <a16:creationId xmlns:a16="http://schemas.microsoft.com/office/drawing/2014/main" id="{0AD181F9-92E7-89EF-89F8-60190930F4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28" y="1151023"/>
            <a:ext cx="12133944" cy="4242246"/>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21810EF2-3694-DBA1-C1A4-512C40DA6A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977" y="-16379"/>
            <a:ext cx="1119942" cy="1127054"/>
          </a:xfrm>
          <a:prstGeom prst="rect">
            <a:avLst/>
          </a:prstGeom>
        </p:spPr>
      </p:pic>
    </p:spTree>
    <p:extLst>
      <p:ext uri="{BB962C8B-B14F-4D97-AF65-F5344CB8AC3E}">
        <p14:creationId xmlns:p14="http://schemas.microsoft.com/office/powerpoint/2010/main" val="3912108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B26529-B456-4E38-BD27-332467DAF0F3}"/>
              </a:ext>
            </a:extLst>
          </p:cNvPr>
          <p:cNvPicPr>
            <a:picLocks noChangeAspect="1"/>
          </p:cNvPicPr>
          <p:nvPr/>
        </p:nvPicPr>
        <p:blipFill>
          <a:blip r:embed="rId2"/>
          <a:stretch>
            <a:fillRect/>
          </a:stretch>
        </p:blipFill>
        <p:spPr>
          <a:xfrm>
            <a:off x="1889395" y="860837"/>
            <a:ext cx="8413209" cy="5136325"/>
          </a:xfrm>
          <a:prstGeom prst="rect">
            <a:avLst/>
          </a:prstGeom>
        </p:spPr>
      </p:pic>
    </p:spTree>
    <p:extLst>
      <p:ext uri="{BB962C8B-B14F-4D97-AF65-F5344CB8AC3E}">
        <p14:creationId xmlns:p14="http://schemas.microsoft.com/office/powerpoint/2010/main" val="3387821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0C28A7-A7BD-4789-8805-EF7277F57920}"/>
              </a:ext>
            </a:extLst>
          </p:cNvPr>
          <p:cNvPicPr>
            <a:picLocks noChangeAspect="1"/>
          </p:cNvPicPr>
          <p:nvPr/>
        </p:nvPicPr>
        <p:blipFill>
          <a:blip r:embed="rId2"/>
          <a:stretch>
            <a:fillRect/>
          </a:stretch>
        </p:blipFill>
        <p:spPr>
          <a:xfrm>
            <a:off x="1942740" y="2331625"/>
            <a:ext cx="8306520" cy="2194750"/>
          </a:xfrm>
          <a:prstGeom prst="rect">
            <a:avLst/>
          </a:prstGeom>
        </p:spPr>
      </p:pic>
    </p:spTree>
    <p:extLst>
      <p:ext uri="{BB962C8B-B14F-4D97-AF65-F5344CB8AC3E}">
        <p14:creationId xmlns:p14="http://schemas.microsoft.com/office/powerpoint/2010/main" val="881147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Introduction (Problem)</a:t>
            </a: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p:sp>
        <p:nvSpPr>
          <p:cNvPr id="10" name="Rectangle 9">
            <a:extLst>
              <a:ext uri="{FF2B5EF4-FFF2-40B4-BE49-F238E27FC236}">
                <a16:creationId xmlns:a16="http://schemas.microsoft.com/office/drawing/2014/main" id="{C3A068EA-CD4D-41E3-8411-8DA08FED6284}"/>
              </a:ext>
            </a:extLst>
          </p:cNvPr>
          <p:cNvSpPr/>
          <p:nvPr/>
        </p:nvSpPr>
        <p:spPr>
          <a:xfrm>
            <a:off x="312820" y="1672719"/>
            <a:ext cx="11566357" cy="3970318"/>
          </a:xfrm>
          <a:prstGeom prst="rect">
            <a:avLst/>
          </a:prstGeom>
          <a:solidFill>
            <a:schemeClr val="tx2">
              <a:lumMod val="40000"/>
              <a:lumOff val="60000"/>
            </a:schemeClr>
          </a:solidFill>
          <a:effectLst/>
          <a:scene3d>
            <a:camera prst="orthographicFront"/>
            <a:lightRig rig="threePt" dir="t"/>
          </a:scene3d>
          <a:sp3d>
            <a:bevelT w="165100" prst="coolSlant"/>
          </a:sp3d>
        </p:spPr>
        <p:txBody>
          <a:bodyPr wrap="square">
            <a:spAutoFit/>
          </a:bodyPr>
          <a:lstStyle/>
          <a:p>
            <a:pPr marL="285750" indent="-285750">
              <a:buFont typeface="Arial" panose="020B0604020202020204" pitchFamily="34" charset="0"/>
              <a:buChar char="•"/>
            </a:pPr>
            <a:r>
              <a:rPr lang="en-US" sz="2800" dirty="0">
                <a:latin typeface="Cambria Math" panose="02040503050406030204" pitchFamily="18" charset="0"/>
                <a:ea typeface="Cambria Math" panose="02040503050406030204" pitchFamily="18" charset="0"/>
              </a:rPr>
              <a:t>With large amount of data, neural networks (NN) can solve a wide range of AI challenges.</a:t>
            </a:r>
          </a:p>
          <a:p>
            <a:pPr marL="285750" indent="-285750">
              <a:buFont typeface="Arial" panose="020B0604020202020204" pitchFamily="34" charset="0"/>
              <a:buChar char="•"/>
            </a:pPr>
            <a:endParaRPr lang="en-US" sz="28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800" dirty="0">
                <a:latin typeface="Cambria Math" panose="02040503050406030204" pitchFamily="18" charset="0"/>
                <a:ea typeface="Cambria Math" panose="02040503050406030204" pitchFamily="18" charset="0"/>
              </a:rPr>
              <a:t>NNs have high computational cost involving tens of billions of operations.</a:t>
            </a:r>
          </a:p>
          <a:p>
            <a:pPr marL="285750" indent="-285750">
              <a:buFont typeface="Arial" panose="020B0604020202020204" pitchFamily="34" charset="0"/>
              <a:buChar char="•"/>
            </a:pPr>
            <a:endParaRPr lang="en-US" sz="28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800" dirty="0">
                <a:latin typeface="Cambria Math" panose="02040503050406030204" pitchFamily="18" charset="0"/>
                <a:ea typeface="Cambria Math" panose="02040503050406030204" pitchFamily="18" charset="0"/>
              </a:rPr>
              <a:t>Various FPGA or ASIC based accelerators have been proposed for CNN and RNNs.</a:t>
            </a:r>
          </a:p>
          <a:p>
            <a:pPr marL="285750" indent="-285750">
              <a:buFont typeface="Arial" panose="020B0604020202020204" pitchFamily="34" charset="0"/>
              <a:buChar char="•"/>
            </a:pPr>
            <a:endParaRPr lang="en-US" sz="28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800" dirty="0">
                <a:latin typeface="Cambria Math" panose="02040503050406030204" pitchFamily="18" charset="0"/>
                <a:ea typeface="Cambria Math" panose="02040503050406030204" pitchFamily="18" charset="0"/>
              </a:rPr>
              <a:t>However, they do not provide full support for attention mechanism.</a:t>
            </a:r>
          </a:p>
        </p:txBody>
      </p:sp>
    </p:spTree>
    <p:extLst>
      <p:ext uri="{BB962C8B-B14F-4D97-AF65-F5344CB8AC3E}">
        <p14:creationId xmlns:p14="http://schemas.microsoft.com/office/powerpoint/2010/main" val="3536972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Introduction (Attention Mechanism)</a:t>
            </a: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p:sp>
        <p:nvSpPr>
          <p:cNvPr id="10" name="Rectangle 9">
            <a:extLst>
              <a:ext uri="{FF2B5EF4-FFF2-40B4-BE49-F238E27FC236}">
                <a16:creationId xmlns:a16="http://schemas.microsoft.com/office/drawing/2014/main" id="{C3A068EA-CD4D-41E3-8411-8DA08FED6284}"/>
              </a:ext>
            </a:extLst>
          </p:cNvPr>
          <p:cNvSpPr/>
          <p:nvPr/>
        </p:nvSpPr>
        <p:spPr>
          <a:xfrm>
            <a:off x="312820" y="1752930"/>
            <a:ext cx="11566357" cy="4708981"/>
          </a:xfrm>
          <a:prstGeom prst="rect">
            <a:avLst/>
          </a:prstGeom>
          <a:solidFill>
            <a:schemeClr val="tx2">
              <a:lumMod val="40000"/>
              <a:lumOff val="60000"/>
            </a:schemeClr>
          </a:solidFill>
          <a:effectLst/>
          <a:scene3d>
            <a:camera prst="orthographicFront"/>
            <a:lightRig rig="threePt" dir="t"/>
          </a:scene3d>
          <a:sp3d>
            <a:bevelT w="165100" prst="coolSlant"/>
          </a:sp3d>
        </p:spPr>
        <p:txBody>
          <a:bodyPr wrap="square">
            <a:spAutoFit/>
          </a:bodyPr>
          <a:lstStyle/>
          <a:p>
            <a:pPr marL="285750" indent="-285750">
              <a:buFont typeface="Arial" panose="020B0604020202020204" pitchFamily="34" charset="0"/>
              <a:buChar char="•"/>
            </a:pPr>
            <a:r>
              <a:rPr lang="en-US" sz="2800" dirty="0">
                <a:latin typeface="Cambria Math" panose="02040503050406030204" pitchFamily="18" charset="0"/>
                <a:ea typeface="Cambria Math" panose="02040503050406030204" pitchFamily="18" charset="0"/>
              </a:rPr>
              <a:t>CNNs and RNNs have a limited capacity to utilize information from past or external knowledge.</a:t>
            </a:r>
          </a:p>
          <a:p>
            <a:r>
              <a:rPr lang="en-US" sz="1600" i="1" dirty="0">
                <a:latin typeface="Cambria Math" panose="02040503050406030204" pitchFamily="18" charset="0"/>
                <a:ea typeface="Cambria Math" panose="02040503050406030204" pitchFamily="18" charset="0"/>
              </a:rPr>
              <a:t>                                                             RNN has a short reference window</a:t>
            </a:r>
          </a:p>
          <a:p>
            <a:pPr marL="285750" indent="-285750">
              <a:buFont typeface="Arial" panose="020B0604020202020204" pitchFamily="34" charset="0"/>
              <a:buChar char="•"/>
            </a:pPr>
            <a:endParaRPr lang="en-US" sz="28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800" dirty="0">
                <a:latin typeface="Cambria Math" panose="02040503050406030204" pitchFamily="18" charset="0"/>
                <a:ea typeface="Cambria Math" panose="02040503050406030204" pitchFamily="18" charset="0"/>
              </a:rPr>
              <a:t>Attention mechanisms enable NNs to access and utilize such information  by providing extra connections to past state cells. </a:t>
            </a:r>
          </a:p>
          <a:p>
            <a:endParaRPr lang="en-US" sz="1600" i="1" dirty="0">
              <a:latin typeface="Cambria Math" panose="02040503050406030204" pitchFamily="18" charset="0"/>
              <a:ea typeface="Cambria Math" panose="02040503050406030204" pitchFamily="18" charset="0"/>
            </a:endParaRPr>
          </a:p>
          <a:p>
            <a:r>
              <a:rPr lang="en-US" sz="1600" i="1" dirty="0">
                <a:latin typeface="Cambria Math" panose="02040503050406030204" pitchFamily="18" charset="0"/>
                <a:ea typeface="Cambria Math" panose="02040503050406030204" pitchFamily="18" charset="0"/>
              </a:rPr>
              <a:t>Attention mechanism has an infinite reference window</a:t>
            </a:r>
            <a:endParaRPr lang="en-US" sz="16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endParaRPr lang="en-US" sz="28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800" dirty="0">
                <a:latin typeface="Cambria Math" panose="02040503050406030204" pitchFamily="18" charset="0"/>
                <a:ea typeface="Cambria Math" panose="02040503050406030204" pitchFamily="18" charset="0"/>
              </a:rPr>
              <a:t>Since not all information from past state cells is equally relevant, the attention mechanism determines what is relevant to the currently processed information through content-based similarity search.</a:t>
            </a:r>
          </a:p>
        </p:txBody>
      </p:sp>
      <p:grpSp>
        <p:nvGrpSpPr>
          <p:cNvPr id="5" name="Group 4">
            <a:extLst>
              <a:ext uri="{FF2B5EF4-FFF2-40B4-BE49-F238E27FC236}">
                <a16:creationId xmlns:a16="http://schemas.microsoft.com/office/drawing/2014/main" id="{0B318CA7-4000-4B58-91D2-E7494D1190DD}"/>
              </a:ext>
            </a:extLst>
          </p:cNvPr>
          <p:cNvGrpSpPr/>
          <p:nvPr/>
        </p:nvGrpSpPr>
        <p:grpSpPr>
          <a:xfrm>
            <a:off x="6229350" y="2305490"/>
            <a:ext cx="5030544" cy="966777"/>
            <a:chOff x="2419350" y="4400550"/>
            <a:chExt cx="5030544" cy="966777"/>
          </a:xfrm>
        </p:grpSpPr>
        <p:sp>
          <p:nvSpPr>
            <p:cNvPr id="6" name="TextBox 5">
              <a:extLst>
                <a:ext uri="{FF2B5EF4-FFF2-40B4-BE49-F238E27FC236}">
                  <a16:creationId xmlns:a16="http://schemas.microsoft.com/office/drawing/2014/main" id="{927492ED-E11D-4C88-99B1-BC05DB508A23}"/>
                </a:ext>
              </a:extLst>
            </p:cNvPr>
            <p:cNvSpPr txBox="1"/>
            <p:nvPr/>
          </p:nvSpPr>
          <p:spPr>
            <a:xfrm>
              <a:off x="2419350" y="4400550"/>
              <a:ext cx="5030544" cy="369332"/>
            </a:xfrm>
            <a:prstGeom prst="rect">
              <a:avLst/>
            </a:prstGeom>
            <a:noFill/>
          </p:spPr>
          <p:txBody>
            <a:bodyPr wrap="none" rtlCol="0">
              <a:spAutoFit/>
            </a:bodyPr>
            <a:lstStyle/>
            <a:p>
              <a:r>
                <a:rPr lang="en-US" dirty="0"/>
                <a:t>text text …. text text text text text …  text text text</a:t>
              </a:r>
            </a:p>
          </p:txBody>
        </p:sp>
        <p:sp>
          <p:nvSpPr>
            <p:cNvPr id="7" name="Rectangle 6">
              <a:extLst>
                <a:ext uri="{FF2B5EF4-FFF2-40B4-BE49-F238E27FC236}">
                  <a16:creationId xmlns:a16="http://schemas.microsoft.com/office/drawing/2014/main" id="{25734573-71AF-402A-963F-EC6EF3FAA964}"/>
                </a:ext>
              </a:extLst>
            </p:cNvPr>
            <p:cNvSpPr/>
            <p:nvPr/>
          </p:nvSpPr>
          <p:spPr>
            <a:xfrm>
              <a:off x="5991225" y="4400550"/>
              <a:ext cx="1371600" cy="369332"/>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Connector: Elbow 7">
              <a:extLst>
                <a:ext uri="{FF2B5EF4-FFF2-40B4-BE49-F238E27FC236}">
                  <a16:creationId xmlns:a16="http://schemas.microsoft.com/office/drawing/2014/main" id="{96A2FCF5-5A29-4FE7-9577-CC4C5620000A}"/>
                </a:ext>
              </a:extLst>
            </p:cNvPr>
            <p:cNvCxnSpPr>
              <a:stCxn id="7" idx="2"/>
            </p:cNvCxnSpPr>
            <p:nvPr/>
          </p:nvCxnSpPr>
          <p:spPr>
            <a:xfrm rot="5400000">
              <a:off x="5852042" y="4308991"/>
              <a:ext cx="364093" cy="128587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quot;Not Allowed&quot; Symbol 8">
              <a:extLst>
                <a:ext uri="{FF2B5EF4-FFF2-40B4-BE49-F238E27FC236}">
                  <a16:creationId xmlns:a16="http://schemas.microsoft.com/office/drawing/2014/main" id="{5BA7AF64-927F-4088-826F-4C08AAAD81AE}"/>
                </a:ext>
              </a:extLst>
            </p:cNvPr>
            <p:cNvSpPr/>
            <p:nvPr/>
          </p:nvSpPr>
          <p:spPr>
            <a:xfrm>
              <a:off x="5219701" y="5003234"/>
              <a:ext cx="342899" cy="364093"/>
            </a:xfrm>
            <a:prstGeom prst="noSmoking">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1" name="TextBox 10">
            <a:extLst>
              <a:ext uri="{FF2B5EF4-FFF2-40B4-BE49-F238E27FC236}">
                <a16:creationId xmlns:a16="http://schemas.microsoft.com/office/drawing/2014/main" id="{9E65B9CA-7A14-4B56-A046-84E630BE30A9}"/>
              </a:ext>
            </a:extLst>
          </p:cNvPr>
          <p:cNvSpPr txBox="1"/>
          <p:nvPr/>
        </p:nvSpPr>
        <p:spPr>
          <a:xfrm>
            <a:off x="6334125" y="4381081"/>
            <a:ext cx="5030544" cy="369332"/>
          </a:xfrm>
          <a:prstGeom prst="rect">
            <a:avLst/>
          </a:prstGeom>
          <a:noFill/>
        </p:spPr>
        <p:txBody>
          <a:bodyPr wrap="none" rtlCol="0">
            <a:spAutoFit/>
          </a:bodyPr>
          <a:lstStyle/>
          <a:p>
            <a:r>
              <a:rPr lang="en-US" dirty="0"/>
              <a:t>text text …. text text text text text …  text text text</a:t>
            </a:r>
          </a:p>
        </p:txBody>
      </p:sp>
      <p:sp>
        <p:nvSpPr>
          <p:cNvPr id="2" name="Arrow: Right 1">
            <a:extLst>
              <a:ext uri="{FF2B5EF4-FFF2-40B4-BE49-F238E27FC236}">
                <a16:creationId xmlns:a16="http://schemas.microsoft.com/office/drawing/2014/main" id="{14682171-9625-40AE-A5DB-09E3A6EFA2A3}"/>
              </a:ext>
            </a:extLst>
          </p:cNvPr>
          <p:cNvSpPr/>
          <p:nvPr/>
        </p:nvSpPr>
        <p:spPr>
          <a:xfrm>
            <a:off x="6229350" y="2664767"/>
            <a:ext cx="933450" cy="182047"/>
          </a:xfrm>
          <a:prstGeom prst="rightArrow">
            <a:avLst/>
          </a:prstGeom>
          <a:gradFill>
            <a:gsLst>
              <a:gs pos="0">
                <a:schemeClr val="accent1"/>
              </a:gs>
              <a:gs pos="100000">
                <a:schemeClr val="accent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Right 11">
            <a:extLst>
              <a:ext uri="{FF2B5EF4-FFF2-40B4-BE49-F238E27FC236}">
                <a16:creationId xmlns:a16="http://schemas.microsoft.com/office/drawing/2014/main" id="{84510572-9F4C-4C6D-AA4A-F55FDB4CB5A5}"/>
              </a:ext>
            </a:extLst>
          </p:cNvPr>
          <p:cNvSpPr/>
          <p:nvPr/>
        </p:nvSpPr>
        <p:spPr>
          <a:xfrm>
            <a:off x="5352892" y="4472315"/>
            <a:ext cx="933450" cy="182047"/>
          </a:xfrm>
          <a:prstGeom prst="rightArrow">
            <a:avLst/>
          </a:prstGeom>
          <a:gradFill>
            <a:gsLst>
              <a:gs pos="0">
                <a:schemeClr val="accent1"/>
              </a:gs>
              <a:gs pos="100000">
                <a:schemeClr val="accent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F533320-9478-4CAB-8D88-23AE3204FB94}"/>
              </a:ext>
            </a:extLst>
          </p:cNvPr>
          <p:cNvSpPr/>
          <p:nvPr/>
        </p:nvSpPr>
        <p:spPr>
          <a:xfrm>
            <a:off x="6382939" y="4388516"/>
            <a:ext cx="4943475" cy="369332"/>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540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Introduction (Attention Mechanism)</a:t>
            </a: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p:sp>
        <p:nvSpPr>
          <p:cNvPr id="10" name="Rectangle 9">
            <a:extLst>
              <a:ext uri="{FF2B5EF4-FFF2-40B4-BE49-F238E27FC236}">
                <a16:creationId xmlns:a16="http://schemas.microsoft.com/office/drawing/2014/main" id="{C3A068EA-CD4D-41E3-8411-8DA08FED6284}"/>
              </a:ext>
            </a:extLst>
          </p:cNvPr>
          <p:cNvSpPr/>
          <p:nvPr/>
        </p:nvSpPr>
        <p:spPr>
          <a:xfrm>
            <a:off x="312820" y="1482174"/>
            <a:ext cx="11566357" cy="5262979"/>
          </a:xfrm>
          <a:prstGeom prst="rect">
            <a:avLst/>
          </a:prstGeom>
          <a:solidFill>
            <a:schemeClr val="tx2">
              <a:lumMod val="40000"/>
              <a:lumOff val="60000"/>
            </a:schemeClr>
          </a:solidFill>
          <a:effectLst/>
          <a:scene3d>
            <a:camera prst="orthographicFront"/>
            <a:lightRig rig="threePt" dir="t"/>
          </a:scene3d>
          <a:sp3d>
            <a:bevelT w="165100" prst="coolSlant"/>
          </a:sp3d>
        </p:spPr>
        <p:txBody>
          <a:bodyPr wrap="square">
            <a:spAutoFit/>
          </a:bodyPr>
          <a:lstStyle/>
          <a:p>
            <a:pPr marL="285750" indent="-285750">
              <a:buFont typeface="Arial" panose="020B0604020202020204" pitchFamily="34" charset="0"/>
              <a:buChar char="•"/>
            </a:pPr>
            <a:r>
              <a:rPr lang="en-US" sz="2400" dirty="0">
                <a:latin typeface="Cambria Math" panose="02040503050406030204" pitchFamily="18" charset="0"/>
                <a:ea typeface="Cambria Math" panose="02040503050406030204" pitchFamily="18" charset="0"/>
              </a:rPr>
              <a:t>An attention mechanism is usually implemented as dense matrix operations and </a:t>
            </a:r>
            <a:r>
              <a:rPr lang="en-US" sz="2400" dirty="0" err="1">
                <a:latin typeface="Cambria Math" panose="02040503050406030204" pitchFamily="18" charset="0"/>
                <a:ea typeface="Cambria Math" panose="02040503050406030204" pitchFamily="18" charset="0"/>
              </a:rPr>
              <a:t>softmax</a:t>
            </a:r>
            <a:r>
              <a:rPr lang="en-US" sz="2400" dirty="0">
                <a:latin typeface="Cambria Math" panose="02040503050406030204" pitchFamily="18" charset="0"/>
                <a:ea typeface="Cambria Math" panose="02040503050406030204" pitchFamily="18" charset="0"/>
              </a:rPr>
              <a:t> operations.</a:t>
            </a:r>
          </a:p>
          <a:p>
            <a:pPr marL="285750" indent="-285750">
              <a:buFont typeface="Arial" panose="020B0604020202020204" pitchFamily="34" charset="0"/>
              <a:buChar char="•"/>
            </a:pPr>
            <a:endParaRPr lang="en-US" sz="24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400" dirty="0">
                <a:latin typeface="Cambria Math" panose="02040503050406030204" pitchFamily="18" charset="0"/>
                <a:ea typeface="Cambria Math" panose="02040503050406030204" pitchFamily="18" charset="0"/>
              </a:rPr>
              <a:t>A dense matrix vector multiplication computes the similarity </a:t>
            </a:r>
          </a:p>
          <a:p>
            <a:r>
              <a:rPr lang="en-US" sz="2400" dirty="0">
                <a:latin typeface="Cambria Math" panose="02040503050406030204" pitchFamily="18" charset="0"/>
                <a:ea typeface="Cambria Math" panose="02040503050406030204" pitchFamily="18" charset="0"/>
              </a:rPr>
              <a:t>across all search targets. </a:t>
            </a:r>
          </a:p>
          <a:p>
            <a:pPr marL="285750" indent="-285750">
              <a:buFont typeface="Arial" panose="020B0604020202020204" pitchFamily="34" charset="0"/>
              <a:buChar char="•"/>
            </a:pPr>
            <a:endParaRPr lang="en-US" sz="24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400" dirty="0">
                <a:latin typeface="Cambria Math" panose="02040503050406030204" pitchFamily="18" charset="0"/>
                <a:ea typeface="Cambria Math" panose="02040503050406030204" pitchFamily="18" charset="0"/>
              </a:rPr>
              <a:t>The computational complexity is therefore proportional to </a:t>
            </a:r>
          </a:p>
          <a:p>
            <a:r>
              <a:rPr lang="en-US" sz="2400" dirty="0">
                <a:latin typeface="Cambria Math" panose="02040503050406030204" pitchFamily="18" charset="0"/>
                <a:ea typeface="Cambria Math" panose="02040503050406030204" pitchFamily="18" charset="0"/>
              </a:rPr>
              <a:t>the number of search targets.</a:t>
            </a:r>
          </a:p>
          <a:p>
            <a:pPr marL="285750" indent="-285750">
              <a:buFont typeface="Arial" panose="020B0604020202020204" pitchFamily="34" charset="0"/>
              <a:buChar char="•"/>
            </a:pPr>
            <a:endParaRPr lang="en-US" sz="24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400" dirty="0">
                <a:latin typeface="Cambria Math" panose="02040503050406030204" pitchFamily="18" charset="0"/>
                <a:ea typeface="Cambria Math" panose="02040503050406030204" pitchFamily="18" charset="0"/>
              </a:rPr>
              <a:t>For larger external knowledge base, or for longer sequence of data, the attention mechanism requires more computation.</a:t>
            </a:r>
          </a:p>
          <a:p>
            <a:pPr marL="285750" indent="-285750">
              <a:buFont typeface="Arial" panose="020B0604020202020204" pitchFamily="34" charset="0"/>
              <a:buChar char="•"/>
            </a:pPr>
            <a:endParaRPr lang="en-US" sz="24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400" dirty="0">
                <a:latin typeface="Cambria Math" panose="02040503050406030204" pitchFamily="18" charset="0"/>
                <a:ea typeface="Cambria Math" panose="02040503050406030204" pitchFamily="18" charset="0"/>
              </a:rPr>
              <a:t>The computational complexity is proportional to the square of the search targets, which becomes a limiting factor for the capacity of NN models.</a:t>
            </a:r>
          </a:p>
        </p:txBody>
      </p:sp>
      <p:pic>
        <p:nvPicPr>
          <p:cNvPr id="3" name="Picture 2">
            <a:extLst>
              <a:ext uri="{FF2B5EF4-FFF2-40B4-BE49-F238E27FC236}">
                <a16:creationId xmlns:a16="http://schemas.microsoft.com/office/drawing/2014/main" id="{42A26FCF-BF14-4603-A544-EAB8A04717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79620" y="2457449"/>
            <a:ext cx="2966412" cy="2281295"/>
          </a:xfrm>
          <a:prstGeom prst="rect">
            <a:avLst/>
          </a:prstGeom>
        </p:spPr>
      </p:pic>
    </p:spTree>
    <p:extLst>
      <p:ext uri="{BB962C8B-B14F-4D97-AF65-F5344CB8AC3E}">
        <p14:creationId xmlns:p14="http://schemas.microsoft.com/office/powerpoint/2010/main" val="2626294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Understanding keys, queries and values</a:t>
            </a: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p:pic>
        <p:nvPicPr>
          <p:cNvPr id="5" name="Picture 4">
            <a:extLst>
              <a:ext uri="{FF2B5EF4-FFF2-40B4-BE49-F238E27FC236}">
                <a16:creationId xmlns:a16="http://schemas.microsoft.com/office/drawing/2014/main" id="{0AA3355C-87C4-46FF-AD66-59EAB8FA9BB3}"/>
              </a:ext>
            </a:extLst>
          </p:cNvPr>
          <p:cNvPicPr>
            <a:picLocks noChangeAspect="1"/>
          </p:cNvPicPr>
          <p:nvPr/>
        </p:nvPicPr>
        <p:blipFill>
          <a:blip r:embed="rId3"/>
          <a:stretch>
            <a:fillRect/>
          </a:stretch>
        </p:blipFill>
        <p:spPr>
          <a:xfrm>
            <a:off x="3234540" y="1309149"/>
            <a:ext cx="5722918" cy="4758523"/>
          </a:xfrm>
          <a:prstGeom prst="rect">
            <a:avLst/>
          </a:prstGeom>
        </p:spPr>
      </p:pic>
      <p:sp>
        <p:nvSpPr>
          <p:cNvPr id="2" name="Rectangle: Rounded Corners 1">
            <a:extLst>
              <a:ext uri="{FF2B5EF4-FFF2-40B4-BE49-F238E27FC236}">
                <a16:creationId xmlns:a16="http://schemas.microsoft.com/office/drawing/2014/main" id="{CEA92497-B209-4EF4-8F79-7D74DE8A1DC8}"/>
              </a:ext>
            </a:extLst>
          </p:cNvPr>
          <p:cNvSpPr/>
          <p:nvPr/>
        </p:nvSpPr>
        <p:spPr>
          <a:xfrm>
            <a:off x="3653642" y="2209800"/>
            <a:ext cx="5233183" cy="72390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7752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Proposed Solution</a:t>
            </a: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p:sp>
        <p:nvSpPr>
          <p:cNvPr id="10" name="Rectangle 9">
            <a:extLst>
              <a:ext uri="{FF2B5EF4-FFF2-40B4-BE49-F238E27FC236}">
                <a16:creationId xmlns:a16="http://schemas.microsoft.com/office/drawing/2014/main" id="{C3A068EA-CD4D-41E3-8411-8DA08FED6284}"/>
              </a:ext>
            </a:extLst>
          </p:cNvPr>
          <p:cNvSpPr/>
          <p:nvPr/>
        </p:nvSpPr>
        <p:spPr>
          <a:xfrm>
            <a:off x="312820" y="1482174"/>
            <a:ext cx="11566357" cy="4031873"/>
          </a:xfrm>
          <a:prstGeom prst="rect">
            <a:avLst/>
          </a:prstGeom>
          <a:solidFill>
            <a:schemeClr val="tx2">
              <a:lumMod val="40000"/>
              <a:lumOff val="60000"/>
            </a:schemeClr>
          </a:solidFill>
          <a:effectLst/>
          <a:scene3d>
            <a:camera prst="orthographicFront"/>
            <a:lightRig rig="threePt" dir="t"/>
          </a:scene3d>
          <a:sp3d>
            <a:bevelT w="165100" prst="coolSlant"/>
          </a:sp3d>
        </p:spPr>
        <p:txBody>
          <a:bodyPr wrap="square">
            <a:spAutoFit/>
          </a:bodyPr>
          <a:lstStyle/>
          <a:p>
            <a:pPr marL="285750" indent="-285750">
              <a:buFont typeface="Arial" panose="020B0604020202020204" pitchFamily="34" charset="0"/>
              <a:buChar char="•"/>
            </a:pPr>
            <a:r>
              <a:rPr lang="en-US" sz="2400" dirty="0">
                <a:latin typeface="Cambria Math" panose="02040503050406030204" pitchFamily="18" charset="0"/>
                <a:ea typeface="Cambria Math" panose="02040503050406030204" pitchFamily="18" charset="0"/>
              </a:rPr>
              <a:t>A hardware accelerator name A</a:t>
            </a:r>
            <a:r>
              <a:rPr lang="en-US" sz="2400" baseline="30000" dirty="0">
                <a:latin typeface="Cambria Math" panose="02040503050406030204" pitchFamily="18" charset="0"/>
                <a:ea typeface="Cambria Math" panose="02040503050406030204" pitchFamily="18" charset="0"/>
              </a:rPr>
              <a:t>3</a:t>
            </a:r>
            <a:r>
              <a:rPr lang="en-US" sz="2400" dirty="0">
                <a:latin typeface="Cambria Math" panose="02040503050406030204" pitchFamily="18" charset="0"/>
                <a:ea typeface="Cambria Math" panose="02040503050406030204" pitchFamily="18" charset="0"/>
              </a:rPr>
              <a:t> has been proposed for the implementation of attention mechanism.</a:t>
            </a:r>
          </a:p>
          <a:p>
            <a:pPr marL="285750" indent="-285750">
              <a:buFont typeface="Arial" panose="020B0604020202020204" pitchFamily="34" charset="0"/>
              <a:buChar char="•"/>
            </a:pPr>
            <a:endParaRPr lang="en-US" sz="2400" baseline="300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400" dirty="0">
                <a:latin typeface="Cambria Math" panose="02040503050406030204" pitchFamily="18" charset="0"/>
                <a:ea typeface="Cambria Math" panose="02040503050406030204" pitchFamily="18" charset="0"/>
              </a:rPr>
              <a:t>Methods to reduce the amount of computation through algorithmic optimization and approximation is also presented.</a:t>
            </a:r>
          </a:p>
          <a:p>
            <a:pPr marL="285750" indent="-285750">
              <a:buFont typeface="Arial" panose="020B0604020202020204" pitchFamily="34" charset="0"/>
              <a:buChar char="•"/>
            </a:pPr>
            <a:endParaRPr lang="en-US" sz="24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400" dirty="0">
                <a:latin typeface="Cambria Math" panose="02040503050406030204" pitchFamily="18" charset="0"/>
                <a:ea typeface="Cambria Math" panose="02040503050406030204" pitchFamily="18" charset="0"/>
              </a:rPr>
              <a:t>A specialized pipeline has been proposed to exploit parallelism and </a:t>
            </a:r>
            <a:r>
              <a:rPr lang="en-US" sz="2400" dirty="0" err="1">
                <a:latin typeface="Cambria Math" panose="02040503050406030204" pitchFamily="18" charset="0"/>
                <a:ea typeface="Cambria Math" panose="02040503050406030204" pitchFamily="18" charset="0"/>
              </a:rPr>
              <a:t>datapath</a:t>
            </a:r>
            <a:r>
              <a:rPr lang="en-US" sz="2400" dirty="0">
                <a:latin typeface="Cambria Math" panose="02040503050406030204" pitchFamily="18" charset="0"/>
                <a:ea typeface="Cambria Math" panose="02040503050406030204" pitchFamily="18" charset="0"/>
              </a:rPr>
              <a:t> specialization to improve energy efficiency.</a:t>
            </a:r>
          </a:p>
          <a:p>
            <a:pPr marL="285750" indent="-285750">
              <a:buFont typeface="Arial" panose="020B0604020202020204" pitchFamily="34" charset="0"/>
              <a:buChar char="•"/>
            </a:pPr>
            <a:endParaRPr lang="en-US" sz="2400"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sz="2400" dirty="0">
                <a:latin typeface="Cambria Math" panose="02040503050406030204" pitchFamily="18" charset="0"/>
                <a:ea typeface="Cambria Math" panose="02040503050406030204" pitchFamily="18" charset="0"/>
              </a:rPr>
              <a:t>The proposed accelerator demonstrates orders of magnitude speedup and energy efficiency over conventional hardware.</a:t>
            </a:r>
          </a:p>
        </p:txBody>
      </p:sp>
    </p:spTree>
    <p:extLst>
      <p:ext uri="{BB962C8B-B14F-4D97-AF65-F5344CB8AC3E}">
        <p14:creationId xmlns:p14="http://schemas.microsoft.com/office/powerpoint/2010/main" val="4022179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Attention Mechanism</a:t>
            </a: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p:pic>
        <p:nvPicPr>
          <p:cNvPr id="2" name="Picture 1">
            <a:extLst>
              <a:ext uri="{FF2B5EF4-FFF2-40B4-BE49-F238E27FC236}">
                <a16:creationId xmlns:a16="http://schemas.microsoft.com/office/drawing/2014/main" id="{92F8DB0A-9608-4001-8827-285B683D05D0}"/>
              </a:ext>
            </a:extLst>
          </p:cNvPr>
          <p:cNvPicPr>
            <a:picLocks noChangeAspect="1"/>
          </p:cNvPicPr>
          <p:nvPr/>
        </p:nvPicPr>
        <p:blipFill>
          <a:blip r:embed="rId3"/>
          <a:stretch>
            <a:fillRect/>
          </a:stretch>
        </p:blipFill>
        <p:spPr>
          <a:xfrm>
            <a:off x="7126732" y="1294657"/>
            <a:ext cx="3735100" cy="4268686"/>
          </a:xfrm>
          <a:prstGeom prst="rect">
            <a:avLst/>
          </a:prstGeo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6296E8F2-7509-4FF5-9CE8-483CF5F56FA2}"/>
                  </a:ext>
                </a:extLst>
              </p:cNvPr>
              <p:cNvSpPr txBox="1"/>
              <p:nvPr/>
            </p:nvSpPr>
            <p:spPr>
              <a:xfrm>
                <a:off x="639151" y="1459831"/>
                <a:ext cx="6274996" cy="4524315"/>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Given a query vector with d dimensions and a key matrix </a:t>
                </a:r>
                <a14:m>
                  <m:oMath xmlns:m="http://schemas.openxmlformats.org/officeDocument/2006/math">
                    <m:r>
                      <a:rPr lang="en-US" i="1" dirty="0" smtClean="0">
                        <a:latin typeface="Cambria Math" panose="02040503050406030204" pitchFamily="18" charset="0"/>
                        <a:ea typeface="Cambria Math" panose="02040503050406030204" pitchFamily="18" charset="0"/>
                      </a:rPr>
                      <m:t>𝑤</m:t>
                    </m:r>
                  </m:oMath>
                </a14:m>
                <a:endParaRPr lang="en-US" dirty="0">
                  <a:latin typeface="Cambria Math" panose="02040503050406030204" pitchFamily="18" charset="0"/>
                  <a:ea typeface="Cambria Math" panose="02040503050406030204" pitchFamily="18" charset="0"/>
                </a:endParaRPr>
              </a:p>
              <a:p>
                <a:r>
                  <a:rPr lang="en-US" dirty="0">
                    <a:latin typeface="Cambria Math" panose="02040503050406030204" pitchFamily="18" charset="0"/>
                    <a:ea typeface="Cambria Math" panose="02040503050406030204" pitchFamily="18" charset="0"/>
                  </a:rPr>
                  <a:t>with </a:t>
                </a:r>
                <a14:m>
                  <m:oMath xmlns:m="http://schemas.openxmlformats.org/officeDocument/2006/math">
                    <m:r>
                      <a:rPr lang="en-US" i="1" dirty="0" smtClean="0">
                        <a:latin typeface="Cambria Math" panose="02040503050406030204" pitchFamily="18" charset="0"/>
                        <a:ea typeface="Cambria Math" panose="02040503050406030204" pitchFamily="18" charset="0"/>
                      </a:rPr>
                      <m:t>𝑛</m:t>
                    </m:r>
                  </m:oMath>
                </a14:m>
                <a:r>
                  <a:rPr lang="en-US" dirty="0">
                    <a:latin typeface="Cambria Math" panose="02040503050406030204" pitchFamily="18" charset="0"/>
                    <a:ea typeface="Cambria Math" panose="02040503050406030204" pitchFamily="18" charset="0"/>
                  </a:rPr>
                  <a:t> vectors, where each vector has </a:t>
                </a: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 dimension.</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The attention mechanism first computes the similarity score (dot-product) for each entry in the key matrix (Step 1)</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Then an n-dimensional vector (dot-product) is obtained.</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This array is then processed with </a:t>
                </a:r>
                <a14:m>
                  <m:oMath xmlns:m="http://schemas.openxmlformats.org/officeDocument/2006/math">
                    <m:r>
                      <a:rPr lang="en-US" i="1" dirty="0" smtClean="0">
                        <a:latin typeface="Cambria Math" panose="02040503050406030204" pitchFamily="18" charset="0"/>
                        <a:ea typeface="Cambria Math" panose="02040503050406030204" pitchFamily="18" charset="0"/>
                      </a:rPr>
                      <m:t>𝑠𝑜𝑓𝑡𝑚𝑎𝑥</m:t>
                    </m:r>
                  </m:oMath>
                </a14:m>
                <a:r>
                  <a:rPr lang="en-US" dirty="0">
                    <a:latin typeface="Cambria Math" panose="02040503050406030204" pitchFamily="18" charset="0"/>
                    <a:ea typeface="Cambria Math" panose="02040503050406030204" pitchFamily="18" charset="0"/>
                  </a:rPr>
                  <a:t> function (Step 2).</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Finally the normalized score is used as a weight to retrieve the weighted sum if the vectors from the </a:t>
                </a:r>
                <a14:m>
                  <m:oMath xmlns:m="http://schemas.openxmlformats.org/officeDocument/2006/math">
                    <m:r>
                      <a:rPr lang="en-US" i="1" dirty="0" smtClean="0">
                        <a:latin typeface="Cambria Math" panose="02040503050406030204" pitchFamily="18" charset="0"/>
                        <a:ea typeface="Cambria Math" panose="02040503050406030204" pitchFamily="18" charset="0"/>
                      </a:rPr>
                      <m:t>𝑛</m:t>
                    </m:r>
                  </m:oMath>
                </a14:m>
                <a:r>
                  <a:rPr lang="en-US" dirty="0">
                    <a:latin typeface="Cambria Math" panose="02040503050406030204" pitchFamily="18" charset="0"/>
                    <a:ea typeface="Cambria Math" panose="02040503050406030204" pitchFamily="18" charset="0"/>
                  </a:rPr>
                  <a:t> x </a:t>
                </a: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 value matrix (Step 3).</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In short, the set of indices for the set of vectors in the key matrix which are similar to the query vector is first obtained, and these indices (along with weight values) are used to obtain the weighted sum for the set of vectors from the value matrix.</a:t>
                </a:r>
              </a:p>
            </p:txBody>
          </p:sp>
        </mc:Choice>
        <mc:Fallback xmlns="">
          <p:sp>
            <p:nvSpPr>
              <p:cNvPr id="3" name="TextBox 2">
                <a:extLst>
                  <a:ext uri="{FF2B5EF4-FFF2-40B4-BE49-F238E27FC236}">
                    <a16:creationId xmlns:a16="http://schemas.microsoft.com/office/drawing/2014/main" id="{6296E8F2-7509-4FF5-9CE8-483CF5F56FA2}"/>
                  </a:ext>
                </a:extLst>
              </p:cNvPr>
              <p:cNvSpPr txBox="1">
                <a:spLocks noRot="1" noChangeAspect="1" noMove="1" noResize="1" noEditPoints="1" noAdjustHandles="1" noChangeArrowheads="1" noChangeShapeType="1" noTextEdit="1"/>
              </p:cNvSpPr>
              <p:nvPr/>
            </p:nvSpPr>
            <p:spPr>
              <a:xfrm>
                <a:off x="639151" y="1459831"/>
                <a:ext cx="6274996" cy="4524315"/>
              </a:xfrm>
              <a:prstGeom prst="rect">
                <a:avLst/>
              </a:prstGeom>
              <a:blipFill>
                <a:blip r:embed="rId4"/>
                <a:stretch>
                  <a:fillRect l="-875" t="-808" r="-680" b="-942"/>
                </a:stretch>
              </a:blipFill>
            </p:spPr>
            <p:txBody>
              <a:bodyPr/>
              <a:lstStyle/>
              <a:p>
                <a:r>
                  <a:rPr lang="en-US">
                    <a:noFill/>
                  </a:rPr>
                  <a:t> </a:t>
                </a:r>
              </a:p>
            </p:txBody>
          </p:sp>
        </mc:Fallback>
      </mc:AlternateContent>
    </p:spTree>
    <p:extLst>
      <p:ext uri="{BB962C8B-B14F-4D97-AF65-F5344CB8AC3E}">
        <p14:creationId xmlns:p14="http://schemas.microsoft.com/office/powerpoint/2010/main" val="306576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Attention Mechanism (Example)</a:t>
            </a: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p:sp>
        <p:nvSpPr>
          <p:cNvPr id="3" name="TextBox 2">
            <a:extLst>
              <a:ext uri="{FF2B5EF4-FFF2-40B4-BE49-F238E27FC236}">
                <a16:creationId xmlns:a16="http://schemas.microsoft.com/office/drawing/2014/main" id="{6296E8F2-7509-4FF5-9CE8-483CF5F56FA2}"/>
              </a:ext>
            </a:extLst>
          </p:cNvPr>
          <p:cNvSpPr txBox="1"/>
          <p:nvPr/>
        </p:nvSpPr>
        <p:spPr>
          <a:xfrm>
            <a:off x="659229" y="1239901"/>
            <a:ext cx="10425866" cy="258532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A simple example shows how the attention mechanism is utilized to enable NN to find a sentence relevant to the question.</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A list of statements are provided.</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The goal is to find the right answer to the question. </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4</a:t>
            </a:r>
            <a:r>
              <a:rPr lang="en-US" baseline="30000" dirty="0">
                <a:latin typeface="Cambria Math" panose="02040503050406030204" pitchFamily="18" charset="0"/>
                <a:ea typeface="Cambria Math" panose="02040503050406030204" pitchFamily="18" charset="0"/>
              </a:rPr>
              <a:t>th</a:t>
            </a:r>
            <a:r>
              <a:rPr lang="en-US" dirty="0">
                <a:latin typeface="Cambria Math" panose="02040503050406030204" pitchFamily="18" charset="0"/>
                <a:ea typeface="Cambria Math" panose="02040503050406030204" pitchFamily="18" charset="0"/>
              </a:rPr>
              <a:t> statement is most relevant to the question and it is identified by the attention mechanism by performing a similarity search in the embeddings.</a:t>
            </a: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If multiple sentences are required to answer the question, it updates the query with relevant sentence found in the previous iteration and utilizes the attention mechanism again to retrieve other relevant sentences from the set.</a:t>
            </a:r>
          </a:p>
        </p:txBody>
      </p:sp>
      <p:pic>
        <p:nvPicPr>
          <p:cNvPr id="4" name="Picture 3">
            <a:extLst>
              <a:ext uri="{FF2B5EF4-FFF2-40B4-BE49-F238E27FC236}">
                <a16:creationId xmlns:a16="http://schemas.microsoft.com/office/drawing/2014/main" id="{887BF513-199F-4E34-95BE-54E50EC11BCF}"/>
              </a:ext>
            </a:extLst>
          </p:cNvPr>
          <p:cNvPicPr>
            <a:picLocks noChangeAspect="1"/>
          </p:cNvPicPr>
          <p:nvPr/>
        </p:nvPicPr>
        <p:blipFill>
          <a:blip r:embed="rId3"/>
          <a:stretch>
            <a:fillRect/>
          </a:stretch>
        </p:blipFill>
        <p:spPr>
          <a:xfrm>
            <a:off x="3144252" y="3825225"/>
            <a:ext cx="5641934" cy="1991270"/>
          </a:xfrm>
          <a:prstGeom prst="rect">
            <a:avLst/>
          </a:prstGeom>
        </p:spPr>
      </p:pic>
    </p:spTree>
    <p:extLst>
      <p:ext uri="{BB962C8B-B14F-4D97-AF65-F5344CB8AC3E}">
        <p14:creationId xmlns:p14="http://schemas.microsoft.com/office/powerpoint/2010/main" val="1823472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7">
            <a:extLst>
              <a:ext uri="{FF2B5EF4-FFF2-40B4-BE49-F238E27FC236}">
                <a16:creationId xmlns:a16="http://schemas.microsoft.com/office/drawing/2014/main" id="{74453C07-F3A9-4ED7-AEB0-09F6097FF87D}"/>
              </a:ext>
            </a:extLst>
          </p:cNvPr>
          <p:cNvSpPr txBox="1">
            <a:spLocks/>
          </p:cNvSpPr>
          <p:nvPr/>
        </p:nvSpPr>
        <p:spPr>
          <a:xfrm>
            <a:off x="1330167" y="452814"/>
            <a:ext cx="9531665" cy="57934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argem Medium" panose="02010603040201020203"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dirty="0">
                <a:solidFill>
                  <a:schemeClr val="accent1"/>
                </a:solidFill>
                <a:latin typeface="Cambria Math" panose="02040503050406030204" pitchFamily="18" charset="0"/>
                <a:ea typeface="Cambria Math" panose="02040503050406030204" pitchFamily="18" charset="0"/>
              </a:rPr>
              <a:t>Cost of Attention Mechanism</a:t>
            </a:r>
          </a:p>
        </p:txBody>
      </p:sp>
      <p:pic>
        <p:nvPicPr>
          <p:cNvPr id="15" name="Picture 14">
            <a:extLst>
              <a:ext uri="{FF2B5EF4-FFF2-40B4-BE49-F238E27FC236}">
                <a16:creationId xmlns:a16="http://schemas.microsoft.com/office/drawing/2014/main" id="{5639EB9C-FA75-45E1-96E6-0282704F26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58" y="112847"/>
            <a:ext cx="1119942" cy="1127054"/>
          </a:xfrm>
          <a:prstGeom prst="rect">
            <a:avLst/>
          </a:prstGeom>
        </p:spPr>
      </p:pic>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6296E8F2-7509-4FF5-9CE8-483CF5F56FA2}"/>
                  </a:ext>
                </a:extLst>
              </p:cNvPr>
              <p:cNvSpPr txBox="1"/>
              <p:nvPr/>
            </p:nvSpPr>
            <p:spPr>
              <a:xfrm>
                <a:off x="659229" y="1239901"/>
                <a:ext cx="10425866" cy="3416320"/>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For a given </a:t>
                </a:r>
                <a14:m>
                  <m:oMath xmlns:m="http://schemas.openxmlformats.org/officeDocument/2006/math">
                    <m:r>
                      <a:rPr lang="en-US" i="1" dirty="0" smtClean="0">
                        <a:latin typeface="Cambria Math" panose="02040503050406030204" pitchFamily="18" charset="0"/>
                        <a:ea typeface="Cambria Math" panose="02040503050406030204" pitchFamily="18" charset="0"/>
                      </a:rPr>
                      <m:t>𝑛</m:t>
                    </m:r>
                  </m:oMath>
                </a14:m>
                <a:r>
                  <a:rPr lang="en-US" dirty="0">
                    <a:latin typeface="Cambria Math" panose="02040503050406030204" pitchFamily="18" charset="0"/>
                    <a:ea typeface="Cambria Math" panose="02040503050406030204" pitchFamily="18" charset="0"/>
                  </a:rPr>
                  <a:t> and </a:t>
                </a: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 an attention operation requires </a:t>
                </a:r>
              </a:p>
              <a:p>
                <a:pPr marL="742950" lvl="1" indent="-285750">
                  <a:buFont typeface="Arial" panose="020B0604020202020204" pitchFamily="34" charset="0"/>
                  <a:buChar char="•"/>
                </a:pPr>
                <a:r>
                  <a:rPr lang="en-US" dirty="0" err="1">
                    <a:latin typeface="Cambria Math" panose="02040503050406030204" pitchFamily="18" charset="0"/>
                    <a:ea typeface="Cambria Math" panose="02040503050406030204" pitchFamily="18" charset="0"/>
                  </a:rPr>
                  <a:t>i</a:t>
                </a:r>
                <a:r>
                  <a:rPr lang="en-US" dirty="0">
                    <a:latin typeface="Cambria Math" panose="02040503050406030204" pitchFamily="18" charset="0"/>
                    <a:ea typeface="Cambria Math" panose="02040503050406030204" pitchFamily="18" charset="0"/>
                  </a:rPr>
                  <a:t>) </a:t>
                </a:r>
                <a14:m>
                  <m:oMath xmlns:m="http://schemas.openxmlformats.org/officeDocument/2006/math">
                    <m:r>
                      <a:rPr lang="en-US" i="1" dirty="0" smtClean="0">
                        <a:latin typeface="Cambria Math" panose="02040503050406030204" pitchFamily="18" charset="0"/>
                        <a:ea typeface="Cambria Math" panose="02040503050406030204" pitchFamily="18" charset="0"/>
                      </a:rPr>
                      <m:t>𝑛𝑑</m:t>
                    </m:r>
                  </m:oMath>
                </a14:m>
                <a:r>
                  <a:rPr lang="en-US" dirty="0">
                    <a:latin typeface="Cambria Math" panose="02040503050406030204" pitchFamily="18" charset="0"/>
                    <a:ea typeface="Cambria Math" panose="02040503050406030204" pitchFamily="18" charset="0"/>
                  </a:rPr>
                  <a:t> multiplications and </a:t>
                </a:r>
                <a14:m>
                  <m:oMath xmlns:m="http://schemas.openxmlformats.org/officeDocument/2006/math">
                    <m:r>
                      <a:rPr lang="en-US" i="1" dirty="0" smtClean="0">
                        <a:latin typeface="Cambria Math" panose="02040503050406030204" pitchFamily="18" charset="0"/>
                        <a:ea typeface="Cambria Math" panose="02040503050406030204" pitchFamily="18" charset="0"/>
                      </a:rPr>
                      <m:t>𝑛</m:t>
                    </m:r>
                    <m:r>
                      <a:rPr lang="en-US" i="1" dirty="0" smtClean="0">
                        <a:latin typeface="Cambria Math" panose="02040503050406030204" pitchFamily="18" charset="0"/>
                        <a:ea typeface="Cambria Math" panose="02040503050406030204" pitchFamily="18" charset="0"/>
                      </a:rPr>
                      <m:t>(</m:t>
                    </m:r>
                    <m:r>
                      <a:rPr lang="en-US" i="1" dirty="0" smtClean="0">
                        <a:latin typeface="Cambria Math" panose="02040503050406030204" pitchFamily="18" charset="0"/>
                        <a:ea typeface="Cambria Math" panose="02040503050406030204" pitchFamily="18" charset="0"/>
                      </a:rPr>
                      <m:t>𝑑</m:t>
                    </m:r>
                    <m:r>
                      <a:rPr lang="en-US" i="1" dirty="0" smtClean="0">
                        <a:latin typeface="Cambria Math" panose="02040503050406030204" pitchFamily="18" charset="0"/>
                        <a:ea typeface="Cambria Math" panose="02040503050406030204" pitchFamily="18" charset="0"/>
                      </a:rPr>
                      <m:t>−1) </m:t>
                    </m:r>
                  </m:oMath>
                </a14:m>
                <a:r>
                  <a:rPr lang="en-US" dirty="0">
                    <a:latin typeface="Cambria Math" panose="02040503050406030204" pitchFamily="18" charset="0"/>
                    <a:ea typeface="Cambria Math" panose="02040503050406030204" pitchFamily="18" charset="0"/>
                  </a:rPr>
                  <a:t>additions in Step 1,</a:t>
                </a:r>
              </a:p>
              <a:p>
                <a:pPr marL="742950" lvl="1"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ii) </a:t>
                </a:r>
                <a14:m>
                  <m:oMath xmlns:m="http://schemas.openxmlformats.org/officeDocument/2006/math">
                    <m:r>
                      <a:rPr lang="en-US" i="1" dirty="0" smtClean="0">
                        <a:latin typeface="Cambria Math" panose="02040503050406030204" pitchFamily="18" charset="0"/>
                        <a:ea typeface="Cambria Math" panose="02040503050406030204" pitchFamily="18" charset="0"/>
                      </a:rPr>
                      <m:t>𝑛</m:t>
                    </m:r>
                  </m:oMath>
                </a14:m>
                <a:r>
                  <a:rPr lang="en-US" dirty="0">
                    <a:latin typeface="Cambria Math" panose="02040503050406030204" pitchFamily="18" charset="0"/>
                    <a:ea typeface="Cambria Math" panose="02040503050406030204" pitchFamily="18" charset="0"/>
                  </a:rPr>
                  <a:t> exponent computations and </a:t>
                </a:r>
                <a14:m>
                  <m:oMath xmlns:m="http://schemas.openxmlformats.org/officeDocument/2006/math">
                    <m:r>
                      <a:rPr lang="en-US" i="1" dirty="0" smtClean="0">
                        <a:latin typeface="Cambria Math" panose="02040503050406030204" pitchFamily="18" charset="0"/>
                        <a:ea typeface="Cambria Math" panose="02040503050406030204" pitchFamily="18" charset="0"/>
                      </a:rPr>
                      <m:t>𝑛</m:t>
                    </m:r>
                    <m:r>
                      <a:rPr lang="en-US" i="1" dirty="0" smtClean="0">
                        <a:latin typeface="Cambria Math" panose="02040503050406030204" pitchFamily="18" charset="0"/>
                        <a:ea typeface="Cambria Math" panose="02040503050406030204" pitchFamily="18" charset="0"/>
                      </a:rPr>
                      <m:t>−1</m:t>
                    </m:r>
                  </m:oMath>
                </a14:m>
                <a:r>
                  <a:rPr lang="en-US" dirty="0">
                    <a:latin typeface="Cambria Math" panose="02040503050406030204" pitchFamily="18" charset="0"/>
                    <a:ea typeface="Cambria Math" panose="02040503050406030204" pitchFamily="18" charset="0"/>
                  </a:rPr>
                  <a:t> additions, and n divisions in Step 2,</a:t>
                </a:r>
              </a:p>
              <a:p>
                <a:pPr marL="742950" lvl="1"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iii) </a:t>
                </a:r>
                <a14:m>
                  <m:oMath xmlns:m="http://schemas.openxmlformats.org/officeDocument/2006/math">
                    <m:r>
                      <a:rPr lang="en-US" i="1" dirty="0" smtClean="0">
                        <a:latin typeface="Cambria Math" panose="02040503050406030204" pitchFamily="18" charset="0"/>
                        <a:ea typeface="Cambria Math" panose="02040503050406030204" pitchFamily="18" charset="0"/>
                      </a:rPr>
                      <m:t>𝑛𝑑</m:t>
                    </m:r>
                  </m:oMath>
                </a14:m>
                <a:r>
                  <a:rPr lang="en-US" dirty="0">
                    <a:latin typeface="Cambria Math" panose="02040503050406030204" pitchFamily="18" charset="0"/>
                    <a:ea typeface="Cambria Math" panose="02040503050406030204" pitchFamily="18" charset="0"/>
                  </a:rPr>
                  <a:t> multiplications and </a:t>
                </a:r>
                <a14:m>
                  <m:oMath xmlns:m="http://schemas.openxmlformats.org/officeDocument/2006/math">
                    <m:r>
                      <a:rPr lang="en-US" i="1" dirty="0" smtClean="0">
                        <a:latin typeface="Cambria Math" panose="02040503050406030204" pitchFamily="18" charset="0"/>
                        <a:ea typeface="Cambria Math" panose="02040503050406030204" pitchFamily="18" charset="0"/>
                      </a:rPr>
                      <m:t>(</m:t>
                    </m:r>
                    <m:r>
                      <a:rPr lang="en-US" i="1" dirty="0" smtClean="0">
                        <a:latin typeface="Cambria Math" panose="02040503050406030204" pitchFamily="18" charset="0"/>
                        <a:ea typeface="Cambria Math" panose="02040503050406030204" pitchFamily="18" charset="0"/>
                      </a:rPr>
                      <m:t>𝑛</m:t>
                    </m:r>
                    <m:r>
                      <a:rPr lang="en-US" i="1" dirty="0" smtClean="0">
                        <a:latin typeface="Cambria Math" panose="02040503050406030204" pitchFamily="18" charset="0"/>
                        <a:ea typeface="Cambria Math" panose="02040503050406030204" pitchFamily="18" charset="0"/>
                      </a:rPr>
                      <m:t>−1)</m:t>
                    </m:r>
                    <m:r>
                      <a:rPr lang="en-US" i="1" dirty="0" smtClean="0">
                        <a:latin typeface="Cambria Math" panose="02040503050406030204" pitchFamily="18" charset="0"/>
                        <a:ea typeface="Cambria Math" panose="02040503050406030204" pitchFamily="18" charset="0"/>
                      </a:rPr>
                      <m:t>𝑑</m:t>
                    </m:r>
                    <m:r>
                      <a:rPr lang="en-US" i="1" dirty="0" smtClean="0">
                        <a:latin typeface="Cambria Math" panose="02040503050406030204" pitchFamily="18" charset="0"/>
                        <a:ea typeface="Cambria Math" panose="02040503050406030204" pitchFamily="18" charset="0"/>
                      </a:rPr>
                      <m:t> </m:t>
                    </m:r>
                  </m:oMath>
                </a14:m>
                <a:r>
                  <a:rPr lang="en-US" dirty="0">
                    <a:latin typeface="Cambria Math" panose="02040503050406030204" pitchFamily="18" charset="0"/>
                    <a:ea typeface="Cambria Math" panose="02040503050406030204" pitchFamily="18" charset="0"/>
                  </a:rPr>
                  <a:t>additions in Step 3.</a:t>
                </a:r>
              </a:p>
              <a:p>
                <a:pPr marL="742950" lvl="1" indent="-285750">
                  <a:buFont typeface="Arial" panose="020B0604020202020204" pitchFamily="34" charset="0"/>
                  <a:buChar char="•"/>
                </a:pPr>
                <a:endParaRPr lang="en-US"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The number of these computations increases with both </a:t>
                </a:r>
                <a14:m>
                  <m:oMath xmlns:m="http://schemas.openxmlformats.org/officeDocument/2006/math">
                    <m:r>
                      <a:rPr lang="en-US" i="1" dirty="0" smtClean="0">
                        <a:latin typeface="Cambria Math" panose="02040503050406030204" pitchFamily="18" charset="0"/>
                        <a:ea typeface="Cambria Math" panose="02040503050406030204" pitchFamily="18" charset="0"/>
                      </a:rPr>
                      <m:t>𝑛</m:t>
                    </m:r>
                  </m:oMath>
                </a14:m>
                <a:r>
                  <a:rPr lang="en-US" dirty="0">
                    <a:latin typeface="Cambria Math" panose="02040503050406030204" pitchFamily="18" charset="0"/>
                    <a:ea typeface="Cambria Math" panose="02040503050406030204" pitchFamily="18" charset="0"/>
                  </a:rPr>
                  <a:t> and </a:t>
                </a: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a:t>
                </a:r>
              </a:p>
              <a:p>
                <a:pPr marL="285750" indent="-285750">
                  <a:buFont typeface="Arial" panose="020B0604020202020204" pitchFamily="34" charset="0"/>
                  <a:buChar char="•"/>
                </a:pPr>
                <a:endParaRPr lang="en-US"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r>
                  <a:rPr lang="en-US" dirty="0">
                    <a:latin typeface="Cambria Math" panose="02040503050406030204" pitchFamily="18" charset="0"/>
                    <a:ea typeface="Cambria Math" panose="02040503050406030204" pitchFamily="18" charset="0"/>
                  </a:rPr>
                  <a:t>Here </a:t>
                </a:r>
                <a14:m>
                  <m:oMath xmlns:m="http://schemas.openxmlformats.org/officeDocument/2006/math">
                    <m:r>
                      <a:rPr lang="en-US" i="1" dirty="0" smtClean="0">
                        <a:latin typeface="Cambria Math" panose="02040503050406030204" pitchFamily="18" charset="0"/>
                        <a:ea typeface="Cambria Math" panose="02040503050406030204" pitchFamily="18" charset="0"/>
                      </a:rPr>
                      <m:t>𝑛</m:t>
                    </m:r>
                  </m:oMath>
                </a14:m>
                <a:r>
                  <a:rPr lang="en-US" dirty="0">
                    <a:latin typeface="Cambria Math" panose="02040503050406030204" pitchFamily="18" charset="0"/>
                    <a:ea typeface="Cambria Math" panose="02040503050406030204" pitchFamily="18" charset="0"/>
                  </a:rPr>
                  <a:t> represents the number of data in an external knowledge base of past states that this mechanism allows models to look for. (Larger n allows more powerful NN models)</a:t>
                </a:r>
              </a:p>
              <a:p>
                <a:pPr marL="285750" indent="-285750">
                  <a:buFont typeface="Arial" panose="020B0604020202020204" pitchFamily="34" charset="0"/>
                  <a:buChar char="•"/>
                </a:pPr>
                <a:endParaRPr lang="en-US" dirty="0">
                  <a:latin typeface="Cambria Math" panose="02040503050406030204" pitchFamily="18" charset="0"/>
                  <a:ea typeface="Cambria Math" panose="02040503050406030204" pitchFamily="18" charset="0"/>
                </a:endParaRPr>
              </a:p>
              <a:p>
                <a:pPr marL="285750" indent="-285750">
                  <a:buFont typeface="Arial" panose="020B0604020202020204" pitchFamily="34" charset="0"/>
                  <a:buChar char="•"/>
                </a:pP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 is the dimension of a single vector entry. Larger </a:t>
                </a:r>
                <a14:m>
                  <m:oMath xmlns:m="http://schemas.openxmlformats.org/officeDocument/2006/math">
                    <m:r>
                      <a:rPr lang="en-US" i="1" dirty="0" smtClean="0">
                        <a:latin typeface="Cambria Math" panose="02040503050406030204" pitchFamily="18" charset="0"/>
                        <a:ea typeface="Cambria Math" panose="02040503050406030204" pitchFamily="18" charset="0"/>
                      </a:rPr>
                      <m:t>𝑑</m:t>
                    </m:r>
                  </m:oMath>
                </a14:m>
                <a:r>
                  <a:rPr lang="en-US" dirty="0">
                    <a:latin typeface="Cambria Math" panose="02040503050406030204" pitchFamily="18" charset="0"/>
                    <a:ea typeface="Cambria Math" panose="02040503050406030204" pitchFamily="18" charset="0"/>
                  </a:rPr>
                  <a:t> allows embeddings to have a richer space and thus can provide a higher quality embedding.</a:t>
                </a:r>
              </a:p>
            </p:txBody>
          </p:sp>
        </mc:Choice>
        <mc:Fallback xmlns="">
          <p:sp>
            <p:nvSpPr>
              <p:cNvPr id="3" name="TextBox 2">
                <a:extLst>
                  <a:ext uri="{FF2B5EF4-FFF2-40B4-BE49-F238E27FC236}">
                    <a16:creationId xmlns:a16="http://schemas.microsoft.com/office/drawing/2014/main" id="{6296E8F2-7509-4FF5-9CE8-483CF5F56FA2}"/>
                  </a:ext>
                </a:extLst>
              </p:cNvPr>
              <p:cNvSpPr txBox="1">
                <a:spLocks noRot="1" noChangeAspect="1" noMove="1" noResize="1" noEditPoints="1" noAdjustHandles="1" noChangeArrowheads="1" noChangeShapeType="1" noTextEdit="1"/>
              </p:cNvSpPr>
              <p:nvPr/>
            </p:nvSpPr>
            <p:spPr>
              <a:xfrm>
                <a:off x="659229" y="1239901"/>
                <a:ext cx="10425866" cy="3416320"/>
              </a:xfrm>
              <a:prstGeom prst="rect">
                <a:avLst/>
              </a:prstGeom>
              <a:blipFill>
                <a:blip r:embed="rId3"/>
                <a:stretch>
                  <a:fillRect l="-351" t="-1070" r="-994" b="-1604"/>
                </a:stretch>
              </a:blipFill>
            </p:spPr>
            <p:txBody>
              <a:bodyPr/>
              <a:lstStyle/>
              <a:p>
                <a:r>
                  <a:rPr lang="en-US">
                    <a:noFill/>
                  </a:rPr>
                  <a:t> </a:t>
                </a:r>
              </a:p>
            </p:txBody>
          </p:sp>
        </mc:Fallback>
      </mc:AlternateContent>
    </p:spTree>
    <p:extLst>
      <p:ext uri="{BB962C8B-B14F-4D97-AF65-F5344CB8AC3E}">
        <p14:creationId xmlns:p14="http://schemas.microsoft.com/office/powerpoint/2010/main" val="1199871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Office Theme">
  <a:themeElements>
    <a:clrScheme name="col">
      <a:dk1>
        <a:srgbClr val="000000"/>
      </a:dk1>
      <a:lt1>
        <a:srgbClr val="FFFFFF"/>
      </a:lt1>
      <a:dk2>
        <a:srgbClr val="2D3847"/>
      </a:dk2>
      <a:lt2>
        <a:srgbClr val="E7E6E6"/>
      </a:lt2>
      <a:accent1>
        <a:srgbClr val="3327F2"/>
      </a:accent1>
      <a:accent2>
        <a:srgbClr val="2854FC"/>
      </a:accent2>
      <a:accent3>
        <a:srgbClr val="3184E6"/>
      </a:accent3>
      <a:accent4>
        <a:srgbClr val="28C3FC"/>
      </a:accent4>
      <a:accent5>
        <a:srgbClr val="27F1F2"/>
      </a:accent5>
      <a:accent6>
        <a:srgbClr val="73DEFD"/>
      </a:accent6>
      <a:hlink>
        <a:srgbClr val="0563C1"/>
      </a:hlink>
      <a:folHlink>
        <a:srgbClr val="954F72"/>
      </a:folHlink>
    </a:clrScheme>
    <a:fontScheme name="Custom 188">
      <a:majorFont>
        <a:latin typeface="Titillium Web SemiBold"/>
        <a:ea typeface=""/>
        <a:cs typeface=""/>
      </a:majorFont>
      <a:minorFont>
        <a:latin typeface="Titillium We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accent1"/>
            </a:gs>
            <a:gs pos="100000">
              <a:schemeClr val="accent2"/>
            </a:gs>
          </a:gsLst>
          <a:lin ang="1080000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9">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64C92ED-CF96-4371-BD53-C3AFB1381CFC}">
  <we:reference id="wa104379997" version="2.0.0.0" store="en-US" storeType="OMEX"/>
  <we:alternateReferences>
    <we:reference id="WA104379997" version="2.0.0.0" store=""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문서" ma:contentTypeID="0x0101007A131B58547DF046B7D2F3C292C28A93" ma:contentTypeVersion="15" ma:contentTypeDescription="새 문서를 만듭니다." ma:contentTypeScope="" ma:versionID="a50dc43a22b0f33d401e06f0aa65a711">
  <xsd:schema xmlns:xsd="http://www.w3.org/2001/XMLSchema" xmlns:xs="http://www.w3.org/2001/XMLSchema" xmlns:p="http://schemas.microsoft.com/office/2006/metadata/properties" xmlns:ns3="8b062f1b-813a-4892-aa8a-55fefe9a7a3c" xmlns:ns4="c5ad43d9-c016-4877-8aa7-998f360e0e89" targetNamespace="http://schemas.microsoft.com/office/2006/metadata/properties" ma:root="true" ma:fieldsID="6505b07e68ae3221dc713b262d0ed900" ns3:_="" ns4:_="">
    <xsd:import namespace="8b062f1b-813a-4892-aa8a-55fefe9a7a3c"/>
    <xsd:import namespace="c5ad43d9-c016-4877-8aa7-998f360e0e89"/>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Location" minOccurs="0"/>
                <xsd:element ref="ns3:MediaServiceAutoKeyPoints" minOccurs="0"/>
                <xsd:element ref="ns3:MediaServiceKeyPoints" minOccurs="0"/>
                <xsd:element ref="ns3:MediaServiceGenerationTime" minOccurs="0"/>
                <xsd:element ref="ns3:MediaServiceEventHashCode" minOccurs="0"/>
                <xsd:element ref="ns4:SharedWithUsers" minOccurs="0"/>
                <xsd:element ref="ns4:SharedWithDetails" minOccurs="0"/>
                <xsd:element ref="ns4:SharingHintHash" minOccurs="0"/>
                <xsd:element ref="ns3:MediaLengthInSecond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b062f1b-813a-4892-aa8a-55fefe9a7a3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21" nillable="true" ma:displayName="Length (seconds)" ma:internalName="MediaLengthInSeconds" ma:readOnly="true">
      <xsd:simpleType>
        <xsd:restriction base="dms:Unknown"/>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5ad43d9-c016-4877-8aa7-998f360e0e89" elementFormDefault="qualified">
    <xsd:import namespace="http://schemas.microsoft.com/office/2006/documentManagement/types"/>
    <xsd:import namespace="http://schemas.microsoft.com/office/infopath/2007/PartnerControls"/>
    <xsd:element name="SharedWithUsers" ma:index="18" nillable="true" ma:displayName="공유 대상"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세부 정보 공유" ma:internalName="SharedWithDetails" ma:readOnly="true">
      <xsd:simpleType>
        <xsd:restriction base="dms:Note">
          <xsd:maxLength value="255"/>
        </xsd:restriction>
      </xsd:simpleType>
    </xsd:element>
    <xsd:element name="SharingHintHash" ma:index="20" nillable="true" ma:displayName="힌트 해시 공유"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콘텐츠 형식"/>
        <xsd:element ref="dc:title" minOccurs="0" maxOccurs="1" ma:index="4" ma:displayName="제목"/>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8b062f1b-813a-4892-aa8a-55fefe9a7a3c"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A012146-02BE-4A81-9DFB-C70041042C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b062f1b-813a-4892-aa8a-55fefe9a7a3c"/>
    <ds:schemaRef ds:uri="c5ad43d9-c016-4877-8aa7-998f360e0e8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BD0E93-59D2-4D55-BBB5-EDCFDF4EC451}">
  <ds:schemaRefs>
    <ds:schemaRef ds:uri="http://schemas.microsoft.com/office/2006/metadata/properties"/>
    <ds:schemaRef ds:uri="8b062f1b-813a-4892-aa8a-55fefe9a7a3c"/>
    <ds:schemaRef ds:uri="c5ad43d9-c016-4877-8aa7-998f360e0e89"/>
    <ds:schemaRef ds:uri="http://purl.org/dc/dcmitype/"/>
    <ds:schemaRef ds:uri="http://schemas.openxmlformats.org/package/2006/metadata/core-properties"/>
    <ds:schemaRef ds:uri="http://schemas.microsoft.com/office/2006/documentManagement/types"/>
    <ds:schemaRef ds:uri="http://purl.org/dc/elements/1.1/"/>
    <ds:schemaRef ds:uri="http://schemas.microsoft.com/office/infopath/2007/PartnerControls"/>
    <ds:schemaRef ds:uri="http://www.w3.org/XML/1998/namespace"/>
    <ds:schemaRef ds:uri="http://purl.org/dc/terms/"/>
  </ds:schemaRefs>
</ds:datastoreItem>
</file>

<file path=customXml/itemProps3.xml><?xml version="1.0" encoding="utf-8"?>
<ds:datastoreItem xmlns:ds="http://schemas.openxmlformats.org/officeDocument/2006/customXml" ds:itemID="{237BB9E8-63CF-447A-9273-6D5EB5A46C4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70230</TotalTime>
  <Words>1318</Words>
  <Application>Microsoft Office PowerPoint</Application>
  <PresentationFormat>Widescreen</PresentationFormat>
  <Paragraphs>106</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Titillium Web</vt:lpstr>
      <vt:lpstr>Cambria Math</vt:lpstr>
      <vt:lpstr>Arial</vt:lpstr>
      <vt:lpstr>Calibri</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Mohammad K Fallah</dc:creator>
  <cp:lastModifiedBy>Muhammad Usman</cp:lastModifiedBy>
  <cp:revision>609</cp:revision>
  <cp:lastPrinted>2023-05-03T06:17:41Z</cp:lastPrinted>
  <dcterms:created xsi:type="dcterms:W3CDTF">2020-01-22T01:43:06Z</dcterms:created>
  <dcterms:modified xsi:type="dcterms:W3CDTF">2023-12-14T09:06:10Z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0x0101007A131B58547DF046B7D2F3C292C28A93</vt:lpwstr>
  </property>
</Properties>
</file>

<file path=docProps/thumbnail.jpeg>
</file>